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2"/>
  </p:notesMasterIdLst>
  <p:handoutMasterIdLst>
    <p:handoutMasterId r:id="rId33"/>
  </p:handoutMasterIdLst>
  <p:sldIdLst>
    <p:sldId id="256" r:id="rId2"/>
    <p:sldId id="267" r:id="rId3"/>
    <p:sldId id="268" r:id="rId4"/>
    <p:sldId id="270" r:id="rId5"/>
    <p:sldId id="271" r:id="rId6"/>
    <p:sldId id="272" r:id="rId7"/>
    <p:sldId id="285" r:id="rId8"/>
    <p:sldId id="273" r:id="rId9"/>
    <p:sldId id="274" r:id="rId10"/>
    <p:sldId id="284" r:id="rId11"/>
    <p:sldId id="275" r:id="rId12"/>
    <p:sldId id="276" r:id="rId13"/>
    <p:sldId id="277" r:id="rId14"/>
    <p:sldId id="278" r:id="rId15"/>
    <p:sldId id="279" r:id="rId16"/>
    <p:sldId id="280" r:id="rId17"/>
    <p:sldId id="281" r:id="rId18"/>
    <p:sldId id="282" r:id="rId19"/>
    <p:sldId id="283" r:id="rId20"/>
    <p:sldId id="286" r:id="rId21"/>
    <p:sldId id="287" r:id="rId22"/>
    <p:sldId id="288" r:id="rId23"/>
    <p:sldId id="289" r:id="rId24"/>
    <p:sldId id="290" r:id="rId25"/>
    <p:sldId id="291" r:id="rId26"/>
    <p:sldId id="292" r:id="rId27"/>
    <p:sldId id="293" r:id="rId28"/>
    <p:sldId id="294" r:id="rId29"/>
    <p:sldId id="269" r:id="rId30"/>
    <p:sldId id="295" r:id="rId31"/>
  </p:sldIdLst>
  <p:sldSz cx="9144000" cy="6858000" type="screen4x3"/>
  <p:notesSz cx="6797675" cy="9926638"/>
  <p:defaultTextStyle>
    <a:defPPr>
      <a:defRPr lang="pl-PL"/>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A1"/>
    <a:srgbClr val="A71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47E66-2C8F-48DE-AFC8-ECF0CE44AFF2}" v="2844" dt="2022-05-08T15:42:17.655"/>
    <p1510:client id="{0EE3CBB0-80DF-420A-800F-326964042C3F}" v="149" dt="2022-04-24T10:28:45.621"/>
    <p1510:client id="{8F9A2953-6E60-48BB-B2D5-4C76E412F40C}" v="251" dt="2022-04-24T20:31:38.588"/>
    <p1510:client id="{924D04A9-634B-4230-A5D2-651D302F0ECF}" v="161" dt="2022-05-07T22:09:33.923"/>
    <p1510:client id="{A47BC56D-1696-422A-8D16-AD87DFDD6A6B}" v="547" dt="2022-05-08T20:51:53.407"/>
    <p1510:client id="{C0D68662-9980-42FD-8453-A5F2F5437C88}" v="3" dt="2022-04-24T20:04:04.662"/>
    <p1510:client id="{D8B97401-F62E-4E94-8FF8-065D3EA470EE}" v="237" dt="2022-05-04T21:53:36.701"/>
    <p1510:client id="{ED42D882-B872-409A-B31A-496257E5FC2A}" v="219" dt="2022-05-05T20:43:37.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Mielniczuk (269867)" userId="S::269867@student.pwr.edu.pl::d25b2b1b-7c73-4d13-bb17-79c6f1afa74a" providerId="AD" clId="Web-{0EE3CBB0-80DF-420A-800F-326964042C3F}"/>
    <pc:docChg chg="addSld delSld modSld">
      <pc:chgData name="Joanna Mielniczuk (269867)" userId="S::269867@student.pwr.edu.pl::d25b2b1b-7c73-4d13-bb17-79c6f1afa74a" providerId="AD" clId="Web-{0EE3CBB0-80DF-420A-800F-326964042C3F}" dt="2022-04-24T10:28:45.621" v="141" actId="1076"/>
      <pc:docMkLst>
        <pc:docMk/>
      </pc:docMkLst>
      <pc:sldChg chg="modSp">
        <pc:chgData name="Joanna Mielniczuk (269867)" userId="S::269867@student.pwr.edu.pl::d25b2b1b-7c73-4d13-bb17-79c6f1afa74a" providerId="AD" clId="Web-{0EE3CBB0-80DF-420A-800F-326964042C3F}" dt="2022-04-24T10:23:01.334" v="73" actId="20577"/>
        <pc:sldMkLst>
          <pc:docMk/>
          <pc:sldMk cId="0" sldId="256"/>
        </pc:sldMkLst>
        <pc:spChg chg="mod">
          <ac:chgData name="Joanna Mielniczuk (269867)" userId="S::269867@student.pwr.edu.pl::d25b2b1b-7c73-4d13-bb17-79c6f1afa74a" providerId="AD" clId="Web-{0EE3CBB0-80DF-420A-800F-326964042C3F}" dt="2022-04-24T10:23:01.334" v="73" actId="20577"/>
          <ac:spMkLst>
            <pc:docMk/>
            <pc:sldMk cId="0" sldId="256"/>
            <ac:spMk id="8" creationId="{559ED4D9-0314-498C-8A5C-CF1CC3B3F484}"/>
          </ac:spMkLst>
        </pc:spChg>
        <pc:spChg chg="mod">
          <ac:chgData name="Joanna Mielniczuk (269867)" userId="S::269867@student.pwr.edu.pl::d25b2b1b-7c73-4d13-bb17-79c6f1afa74a" providerId="AD" clId="Web-{0EE3CBB0-80DF-420A-800F-326964042C3F}" dt="2022-04-24T10:21:54.817" v="64" actId="1076"/>
          <ac:spMkLst>
            <pc:docMk/>
            <pc:sldMk cId="0" sldId="256"/>
            <ac:spMk id="12291" creationId="{5113D348-A85C-4FA7-8BBA-2960EBB38879}"/>
          </ac:spMkLst>
        </pc:spChg>
      </pc:sldChg>
      <pc:sldChg chg="del">
        <pc:chgData name="Joanna Mielniczuk (269867)" userId="S::269867@student.pwr.edu.pl::d25b2b1b-7c73-4d13-bb17-79c6f1afa74a" providerId="AD" clId="Web-{0EE3CBB0-80DF-420A-800F-326964042C3F}" dt="2022-04-24T10:20:44.800" v="0"/>
        <pc:sldMkLst>
          <pc:docMk/>
          <pc:sldMk cId="4186325428" sldId="265"/>
        </pc:sldMkLst>
      </pc:sldChg>
      <pc:sldChg chg="modSp">
        <pc:chgData name="Joanna Mielniczuk (269867)" userId="S::269867@student.pwr.edu.pl::d25b2b1b-7c73-4d13-bb17-79c6f1afa74a" providerId="AD" clId="Web-{0EE3CBB0-80DF-420A-800F-326964042C3F}" dt="2022-04-24T10:24:03.554" v="110" actId="1076"/>
        <pc:sldMkLst>
          <pc:docMk/>
          <pc:sldMk cId="1660757005" sldId="267"/>
        </pc:sldMkLst>
        <pc:spChg chg="mod">
          <ac:chgData name="Joanna Mielniczuk (269867)" userId="S::269867@student.pwr.edu.pl::d25b2b1b-7c73-4d13-bb17-79c6f1afa74a" providerId="AD" clId="Web-{0EE3CBB0-80DF-420A-800F-326964042C3F}" dt="2022-04-24T10:24:03.554" v="110" actId="1076"/>
          <ac:spMkLst>
            <pc:docMk/>
            <pc:sldMk cId="1660757005" sldId="267"/>
            <ac:spMk id="14338" creationId="{4C9908ED-7CCB-4689-B1DA-9C3B37A69676}"/>
          </ac:spMkLst>
        </pc:spChg>
        <pc:spChg chg="mod">
          <ac:chgData name="Joanna Mielniczuk (269867)" userId="S::269867@student.pwr.edu.pl::d25b2b1b-7c73-4d13-bb17-79c6f1afa74a" providerId="AD" clId="Web-{0EE3CBB0-80DF-420A-800F-326964042C3F}" dt="2022-04-24T10:23:16.209" v="83" actId="20577"/>
          <ac:spMkLst>
            <pc:docMk/>
            <pc:sldMk cId="1660757005" sldId="267"/>
            <ac:spMk id="14340" creationId="{CF95CF55-43ED-4B62-B24D-45F82A81D9A1}"/>
          </ac:spMkLst>
        </pc:spChg>
      </pc:sldChg>
      <pc:sldChg chg="addSp delSp modSp new">
        <pc:chgData name="Joanna Mielniczuk (269867)" userId="S::269867@student.pwr.edu.pl::d25b2b1b-7c73-4d13-bb17-79c6f1afa74a" providerId="AD" clId="Web-{0EE3CBB0-80DF-420A-800F-326964042C3F}" dt="2022-04-24T10:28:08.511" v="130" actId="1076"/>
        <pc:sldMkLst>
          <pc:docMk/>
          <pc:sldMk cId="4022463669" sldId="268"/>
        </pc:sldMkLst>
        <pc:spChg chg="del mod">
          <ac:chgData name="Joanna Mielniczuk (269867)" userId="S::269867@student.pwr.edu.pl::d25b2b1b-7c73-4d13-bb17-79c6f1afa74a" providerId="AD" clId="Web-{0EE3CBB0-80DF-420A-800F-326964042C3F}" dt="2022-04-24T10:27:48.683" v="124"/>
          <ac:spMkLst>
            <pc:docMk/>
            <pc:sldMk cId="4022463669" sldId="268"/>
            <ac:spMk id="2" creationId="{7026B23C-16B6-0D8C-A3EA-4FD53F1A7CDC}"/>
          </ac:spMkLst>
        </pc:spChg>
        <pc:spChg chg="del">
          <ac:chgData name="Joanna Mielniczuk (269867)" userId="S::269867@student.pwr.edu.pl::d25b2b1b-7c73-4d13-bb17-79c6f1afa74a" providerId="AD" clId="Web-{0EE3CBB0-80DF-420A-800F-326964042C3F}" dt="2022-04-24T10:25:36.977" v="112"/>
          <ac:spMkLst>
            <pc:docMk/>
            <pc:sldMk cId="4022463669" sldId="268"/>
            <ac:spMk id="3" creationId="{8065B879-45FE-57BA-96B1-4C017FC3C52D}"/>
          </ac:spMkLst>
        </pc:spChg>
        <pc:spChg chg="mod">
          <ac:chgData name="Joanna Mielniczuk (269867)" userId="S::269867@student.pwr.edu.pl::d25b2b1b-7c73-4d13-bb17-79c6f1afa74a" providerId="AD" clId="Web-{0EE3CBB0-80DF-420A-800F-326964042C3F}" dt="2022-04-24T10:25:45.884" v="119" actId="20577"/>
          <ac:spMkLst>
            <pc:docMk/>
            <pc:sldMk cId="4022463669" sldId="268"/>
            <ac:spMk id="4" creationId="{826B1A54-70DB-574A-3362-4FBD50C23B84}"/>
          </ac:spMkLst>
        </pc:spChg>
        <pc:picChg chg="add mod ord">
          <ac:chgData name="Joanna Mielniczuk (269867)" userId="S::269867@student.pwr.edu.pl::d25b2b1b-7c73-4d13-bb17-79c6f1afa74a" providerId="AD" clId="Web-{0EE3CBB0-80DF-420A-800F-326964042C3F}" dt="2022-04-24T10:28:08.511" v="130" actId="1076"/>
          <ac:picMkLst>
            <pc:docMk/>
            <pc:sldMk cId="4022463669" sldId="268"/>
            <ac:picMk id="5" creationId="{631403AE-376D-A220-7234-ACBB24F1B956}"/>
          </ac:picMkLst>
        </pc:picChg>
      </pc:sldChg>
      <pc:sldChg chg="delSp modSp new">
        <pc:chgData name="Joanna Mielniczuk (269867)" userId="S::269867@student.pwr.edu.pl::d25b2b1b-7c73-4d13-bb17-79c6f1afa74a" providerId="AD" clId="Web-{0EE3CBB0-80DF-420A-800F-326964042C3F}" dt="2022-04-24T10:28:45.621" v="141" actId="1076"/>
        <pc:sldMkLst>
          <pc:docMk/>
          <pc:sldMk cId="669375620" sldId="269"/>
        </pc:sldMkLst>
        <pc:spChg chg="del">
          <ac:chgData name="Joanna Mielniczuk (269867)" userId="S::269867@student.pwr.edu.pl::d25b2b1b-7c73-4d13-bb17-79c6f1afa74a" providerId="AD" clId="Web-{0EE3CBB0-80DF-420A-800F-326964042C3F}" dt="2022-04-24T10:28:29.387" v="132"/>
          <ac:spMkLst>
            <pc:docMk/>
            <pc:sldMk cId="669375620" sldId="269"/>
            <ac:spMk id="3" creationId="{ECFE40F8-DFF5-9F66-0C86-7E9901325C54}"/>
          </ac:spMkLst>
        </pc:spChg>
        <pc:spChg chg="mod">
          <ac:chgData name="Joanna Mielniczuk (269867)" userId="S::269867@student.pwr.edu.pl::d25b2b1b-7c73-4d13-bb17-79c6f1afa74a" providerId="AD" clId="Web-{0EE3CBB0-80DF-420A-800F-326964042C3F}" dt="2022-04-24T10:28:45.621" v="141" actId="1076"/>
          <ac:spMkLst>
            <pc:docMk/>
            <pc:sldMk cId="669375620" sldId="269"/>
            <ac:spMk id="4" creationId="{B988CC4A-DE1E-1985-4D91-4A3D05545433}"/>
          </ac:spMkLst>
        </pc:spChg>
      </pc:sldChg>
      <pc:sldChg chg="del">
        <pc:chgData name="Joanna Mielniczuk (269867)" userId="S::269867@student.pwr.edu.pl::d25b2b1b-7c73-4d13-bb17-79c6f1afa74a" providerId="AD" clId="Web-{0EE3CBB0-80DF-420A-800F-326964042C3F}" dt="2022-04-24T10:20:46.222" v="1"/>
        <pc:sldMkLst>
          <pc:docMk/>
          <pc:sldMk cId="4059835647" sldId="269"/>
        </pc:sldMkLst>
      </pc:sldChg>
      <pc:sldChg chg="new del">
        <pc:chgData name="Joanna Mielniczuk (269867)" userId="S::269867@student.pwr.edu.pl::d25b2b1b-7c73-4d13-bb17-79c6f1afa74a" providerId="AD" clId="Web-{0EE3CBB0-80DF-420A-800F-326964042C3F}" dt="2022-04-24T10:27:31.120" v="123"/>
        <pc:sldMkLst>
          <pc:docMk/>
          <pc:sldMk cId="4275150204" sldId="269"/>
        </pc:sldMkLst>
      </pc:sldChg>
      <pc:sldChg chg="del">
        <pc:chgData name="Joanna Mielniczuk (269867)" userId="S::269867@student.pwr.edu.pl::d25b2b1b-7c73-4d13-bb17-79c6f1afa74a" providerId="AD" clId="Web-{0EE3CBB0-80DF-420A-800F-326964042C3F}" dt="2022-04-24T10:20:47.332" v="3"/>
        <pc:sldMkLst>
          <pc:docMk/>
          <pc:sldMk cId="1933434552" sldId="278"/>
        </pc:sldMkLst>
      </pc:sldChg>
      <pc:sldChg chg="del">
        <pc:chgData name="Joanna Mielniczuk (269867)" userId="S::269867@student.pwr.edu.pl::d25b2b1b-7c73-4d13-bb17-79c6f1afa74a" providerId="AD" clId="Web-{0EE3CBB0-80DF-420A-800F-326964042C3F}" dt="2022-04-24T10:20:49.019" v="5"/>
        <pc:sldMkLst>
          <pc:docMk/>
          <pc:sldMk cId="1558473584" sldId="279"/>
        </pc:sldMkLst>
      </pc:sldChg>
      <pc:sldChg chg="del">
        <pc:chgData name="Joanna Mielniczuk (269867)" userId="S::269867@student.pwr.edu.pl::d25b2b1b-7c73-4d13-bb17-79c6f1afa74a" providerId="AD" clId="Web-{0EE3CBB0-80DF-420A-800F-326964042C3F}" dt="2022-04-24T10:20:48.082" v="4"/>
        <pc:sldMkLst>
          <pc:docMk/>
          <pc:sldMk cId="2538753079" sldId="280"/>
        </pc:sldMkLst>
      </pc:sldChg>
      <pc:sldChg chg="del">
        <pc:chgData name="Joanna Mielniczuk (269867)" userId="S::269867@student.pwr.edu.pl::d25b2b1b-7c73-4d13-bb17-79c6f1afa74a" providerId="AD" clId="Web-{0EE3CBB0-80DF-420A-800F-326964042C3F}" dt="2022-04-24T10:20:46.800" v="2"/>
        <pc:sldMkLst>
          <pc:docMk/>
          <pc:sldMk cId="392633260" sldId="287"/>
        </pc:sldMkLst>
      </pc:sldChg>
    </pc:docChg>
  </pc:docChgLst>
  <pc:docChgLst>
    <pc:chgData name="Joanna Mielniczuk (269867)" userId="S::269867@student.pwr.edu.pl::d25b2b1b-7c73-4d13-bb17-79c6f1afa74a" providerId="AD" clId="Web-{D8B97401-F62E-4E94-8FF8-065D3EA470EE}"/>
    <pc:docChg chg="addSld modSld">
      <pc:chgData name="Joanna Mielniczuk (269867)" userId="S::269867@student.pwr.edu.pl::d25b2b1b-7c73-4d13-bb17-79c6f1afa74a" providerId="AD" clId="Web-{D8B97401-F62E-4E94-8FF8-065D3EA470EE}" dt="2022-05-04T21:53:36.701" v="320" actId="20577"/>
      <pc:docMkLst>
        <pc:docMk/>
      </pc:docMkLst>
      <pc:sldChg chg="modNotes">
        <pc:chgData name="Joanna Mielniczuk (269867)" userId="S::269867@student.pwr.edu.pl::d25b2b1b-7c73-4d13-bb17-79c6f1afa74a" providerId="AD" clId="Web-{D8B97401-F62E-4E94-8FF8-065D3EA470EE}" dt="2022-05-04T20:42:50.641" v="15"/>
        <pc:sldMkLst>
          <pc:docMk/>
          <pc:sldMk cId="4022463669" sldId="268"/>
        </pc:sldMkLst>
      </pc:sldChg>
      <pc:sldChg chg="modSp">
        <pc:chgData name="Joanna Mielniczuk (269867)" userId="S::269867@student.pwr.edu.pl::d25b2b1b-7c73-4d13-bb17-79c6f1afa74a" providerId="AD" clId="Web-{D8B97401-F62E-4E94-8FF8-065D3EA470EE}" dt="2022-05-04T21:53:36.701" v="320" actId="20577"/>
        <pc:sldMkLst>
          <pc:docMk/>
          <pc:sldMk cId="669375620" sldId="269"/>
        </pc:sldMkLst>
        <pc:spChg chg="mod">
          <ac:chgData name="Joanna Mielniczuk (269867)" userId="S::269867@student.pwr.edu.pl::d25b2b1b-7c73-4d13-bb17-79c6f1afa74a" providerId="AD" clId="Web-{D8B97401-F62E-4E94-8FF8-065D3EA470EE}" dt="2022-05-04T21:53:36.701" v="320" actId="20577"/>
          <ac:spMkLst>
            <pc:docMk/>
            <pc:sldMk cId="669375620" sldId="269"/>
            <ac:spMk id="2" creationId="{BBCE6274-E5F2-9175-B0CA-00042C5B47FF}"/>
          </ac:spMkLst>
        </pc:spChg>
      </pc:sldChg>
      <pc:sldChg chg="modSp modNotes">
        <pc:chgData name="Joanna Mielniczuk (269867)" userId="S::269867@student.pwr.edu.pl::d25b2b1b-7c73-4d13-bb17-79c6f1afa74a" providerId="AD" clId="Web-{D8B97401-F62E-4E94-8FF8-065D3EA470EE}" dt="2022-05-04T21:20:58.806" v="88"/>
        <pc:sldMkLst>
          <pc:docMk/>
          <pc:sldMk cId="1815331905" sldId="270"/>
        </pc:sldMkLst>
        <pc:spChg chg="mod">
          <ac:chgData name="Joanna Mielniczuk (269867)" userId="S::269867@student.pwr.edu.pl::d25b2b1b-7c73-4d13-bb17-79c6f1afa74a" providerId="AD" clId="Web-{D8B97401-F62E-4E94-8FF8-065D3EA470EE}" dt="2022-05-04T21:17:57.685" v="69" actId="1076"/>
          <ac:spMkLst>
            <pc:docMk/>
            <pc:sldMk cId="1815331905" sldId="270"/>
            <ac:spMk id="6" creationId="{9DCCF135-19C8-BA60-9D36-3464DB1935B0}"/>
          </ac:spMkLst>
        </pc:spChg>
        <pc:spChg chg="mod">
          <ac:chgData name="Joanna Mielniczuk (269867)" userId="S::269867@student.pwr.edu.pl::d25b2b1b-7c73-4d13-bb17-79c6f1afa74a" providerId="AD" clId="Web-{D8B97401-F62E-4E94-8FF8-065D3EA470EE}" dt="2022-05-04T21:17:52.137" v="68" actId="20577"/>
          <ac:spMkLst>
            <pc:docMk/>
            <pc:sldMk cId="1815331905" sldId="270"/>
            <ac:spMk id="8" creationId="{2C7E5817-2977-61D4-E006-6B9B9B91EEA4}"/>
          </ac:spMkLst>
        </pc:spChg>
      </pc:sldChg>
      <pc:sldChg chg="addSp delSp modSp new modNotes">
        <pc:chgData name="Joanna Mielniczuk (269867)" userId="S::269867@student.pwr.edu.pl::d25b2b1b-7c73-4d13-bb17-79c6f1afa74a" providerId="AD" clId="Web-{D8B97401-F62E-4E94-8FF8-065D3EA470EE}" dt="2022-05-04T21:53:15.716" v="307" actId="1076"/>
        <pc:sldMkLst>
          <pc:docMk/>
          <pc:sldMk cId="55822185" sldId="271"/>
        </pc:sldMkLst>
        <pc:spChg chg="del mod">
          <ac:chgData name="Joanna Mielniczuk (269867)" userId="S::269867@student.pwr.edu.pl::d25b2b1b-7c73-4d13-bb17-79c6f1afa74a" providerId="AD" clId="Web-{D8B97401-F62E-4E94-8FF8-065D3EA470EE}" dt="2022-05-04T21:32:42.149" v="95"/>
          <ac:spMkLst>
            <pc:docMk/>
            <pc:sldMk cId="55822185" sldId="271"/>
            <ac:spMk id="2" creationId="{DD60D1AF-AF60-1608-CBFC-16DA839E9E00}"/>
          </ac:spMkLst>
        </pc:spChg>
        <pc:spChg chg="del">
          <ac:chgData name="Joanna Mielniczuk (269867)" userId="S::269867@student.pwr.edu.pl::d25b2b1b-7c73-4d13-bb17-79c6f1afa74a" providerId="AD" clId="Web-{D8B97401-F62E-4E94-8FF8-065D3EA470EE}" dt="2022-05-04T21:19:52.770" v="77"/>
          <ac:spMkLst>
            <pc:docMk/>
            <pc:sldMk cId="55822185" sldId="271"/>
            <ac:spMk id="3" creationId="{1BE42169-84FD-3E7A-0258-470DB1A9EFCC}"/>
          </ac:spMkLst>
        </pc:spChg>
        <pc:spChg chg="add del mod">
          <ac:chgData name="Joanna Mielniczuk (269867)" userId="S::269867@student.pwr.edu.pl::d25b2b1b-7c73-4d13-bb17-79c6f1afa74a" providerId="AD" clId="Web-{D8B97401-F62E-4E94-8FF8-065D3EA470EE}" dt="2022-05-04T21:32:38.180" v="94"/>
          <ac:spMkLst>
            <pc:docMk/>
            <pc:sldMk cId="55822185" sldId="271"/>
            <ac:spMk id="4" creationId="{9C75B6C6-F16D-1686-A6AC-2E26E4326A15}"/>
          </ac:spMkLst>
        </pc:spChg>
        <pc:spChg chg="add del mod">
          <ac:chgData name="Joanna Mielniczuk (269867)" userId="S::269867@student.pwr.edu.pl::d25b2b1b-7c73-4d13-bb17-79c6f1afa74a" providerId="AD" clId="Web-{D8B97401-F62E-4E94-8FF8-065D3EA470EE}" dt="2022-05-04T21:32:38.180" v="94"/>
          <ac:spMkLst>
            <pc:docMk/>
            <pc:sldMk cId="55822185" sldId="271"/>
            <ac:spMk id="6" creationId="{F5578D1F-10AB-4C53-BF41-2A9A28A9821A}"/>
          </ac:spMkLst>
        </pc:spChg>
        <pc:spChg chg="add mod">
          <ac:chgData name="Joanna Mielniczuk (269867)" userId="S::269867@student.pwr.edu.pl::d25b2b1b-7c73-4d13-bb17-79c6f1afa74a" providerId="AD" clId="Web-{D8B97401-F62E-4E94-8FF8-065D3EA470EE}" dt="2022-05-04T21:53:13.044" v="306" actId="1076"/>
          <ac:spMkLst>
            <pc:docMk/>
            <pc:sldMk cId="55822185" sldId="271"/>
            <ac:spMk id="8" creationId="{78D3BCD9-0BFB-25BA-4B0D-F5F7F6F118B0}"/>
          </ac:spMkLst>
        </pc:spChg>
        <pc:picChg chg="add mod">
          <ac:chgData name="Joanna Mielniczuk (269867)" userId="S::269867@student.pwr.edu.pl::d25b2b1b-7c73-4d13-bb17-79c6f1afa74a" providerId="AD" clId="Web-{D8B97401-F62E-4E94-8FF8-065D3EA470EE}" dt="2022-05-04T21:53:15.716" v="307" actId="1076"/>
          <ac:picMkLst>
            <pc:docMk/>
            <pc:sldMk cId="55822185" sldId="271"/>
            <ac:picMk id="7" creationId="{6CDE8120-3CD3-A458-129B-49B24696DFBE}"/>
          </ac:picMkLst>
        </pc:picChg>
      </pc:sldChg>
    </pc:docChg>
  </pc:docChgLst>
  <pc:docChgLst>
    <pc:chgData name="Joanna Mielniczuk (269867)" userId="S::269867@student.pwr.edu.pl::d25b2b1b-7c73-4d13-bb17-79c6f1afa74a" providerId="AD" clId="Web-{8F9A2953-6E60-48BB-B2D5-4C76E412F40C}"/>
    <pc:docChg chg="addSld modSld">
      <pc:chgData name="Joanna Mielniczuk (269867)" userId="S::269867@student.pwr.edu.pl::d25b2b1b-7c73-4d13-bb17-79c6f1afa74a" providerId="AD" clId="Web-{8F9A2953-6E60-48BB-B2D5-4C76E412F40C}" dt="2022-04-24T20:35:09.359" v="309"/>
      <pc:docMkLst>
        <pc:docMk/>
      </pc:docMkLst>
      <pc:sldChg chg="modSp">
        <pc:chgData name="Joanna Mielniczuk (269867)" userId="S::269867@student.pwr.edu.pl::d25b2b1b-7c73-4d13-bb17-79c6f1afa74a" providerId="AD" clId="Web-{8F9A2953-6E60-48BB-B2D5-4C76E412F40C}" dt="2022-04-24T19:59:44.031" v="159" actId="20577"/>
        <pc:sldMkLst>
          <pc:docMk/>
          <pc:sldMk cId="1660757005" sldId="267"/>
        </pc:sldMkLst>
        <pc:spChg chg="mod">
          <ac:chgData name="Joanna Mielniczuk (269867)" userId="S::269867@student.pwr.edu.pl::d25b2b1b-7c73-4d13-bb17-79c6f1afa74a" providerId="AD" clId="Web-{8F9A2953-6E60-48BB-B2D5-4C76E412F40C}" dt="2022-04-24T19:59:44.031" v="159" actId="20577"/>
          <ac:spMkLst>
            <pc:docMk/>
            <pc:sldMk cId="1660757005" sldId="267"/>
            <ac:spMk id="14338" creationId="{4C9908ED-7CCB-4689-B1DA-9C3B37A69676}"/>
          </ac:spMkLst>
        </pc:spChg>
      </pc:sldChg>
      <pc:sldChg chg="addSp modSp modNotes">
        <pc:chgData name="Joanna Mielniczuk (269867)" userId="S::269867@student.pwr.edu.pl::d25b2b1b-7c73-4d13-bb17-79c6f1afa74a" providerId="AD" clId="Web-{8F9A2953-6E60-48BB-B2D5-4C76E412F40C}" dt="2022-04-24T19:58:53.842" v="140"/>
        <pc:sldMkLst>
          <pc:docMk/>
          <pc:sldMk cId="4022463669" sldId="268"/>
        </pc:sldMkLst>
        <pc:spChg chg="add mod">
          <ac:chgData name="Joanna Mielniczuk (269867)" userId="S::269867@student.pwr.edu.pl::d25b2b1b-7c73-4d13-bb17-79c6f1afa74a" providerId="AD" clId="Web-{8F9A2953-6E60-48BB-B2D5-4C76E412F40C}" dt="2022-04-24T19:49:45.578" v="31" actId="20577"/>
          <ac:spMkLst>
            <pc:docMk/>
            <pc:sldMk cId="4022463669" sldId="268"/>
            <ac:spMk id="2" creationId="{DD55ECD9-2EA1-6E99-2C84-C4B970C793D7}"/>
          </ac:spMkLst>
        </pc:spChg>
        <pc:picChg chg="mod">
          <ac:chgData name="Joanna Mielniczuk (269867)" userId="S::269867@student.pwr.edu.pl::d25b2b1b-7c73-4d13-bb17-79c6f1afa74a" providerId="AD" clId="Web-{8F9A2953-6E60-48BB-B2D5-4C76E412F40C}" dt="2022-04-24T19:54:49.836" v="98" actId="1076"/>
          <ac:picMkLst>
            <pc:docMk/>
            <pc:sldMk cId="4022463669" sldId="268"/>
            <ac:picMk id="5" creationId="{631403AE-376D-A220-7234-ACBB24F1B956}"/>
          </ac:picMkLst>
        </pc:picChg>
      </pc:sldChg>
      <pc:sldChg chg="modSp">
        <pc:chgData name="Joanna Mielniczuk (269867)" userId="S::269867@student.pwr.edu.pl::d25b2b1b-7c73-4d13-bb17-79c6f1afa74a" providerId="AD" clId="Web-{8F9A2953-6E60-48BB-B2D5-4C76E412F40C}" dt="2022-04-24T19:59:12.359" v="145" actId="20577"/>
        <pc:sldMkLst>
          <pc:docMk/>
          <pc:sldMk cId="669375620" sldId="269"/>
        </pc:sldMkLst>
        <pc:spChg chg="mod">
          <ac:chgData name="Joanna Mielniczuk (269867)" userId="S::269867@student.pwr.edu.pl::d25b2b1b-7c73-4d13-bb17-79c6f1afa74a" providerId="AD" clId="Web-{8F9A2953-6E60-48BB-B2D5-4C76E412F40C}" dt="2022-04-24T19:59:12.359" v="145" actId="20577"/>
          <ac:spMkLst>
            <pc:docMk/>
            <pc:sldMk cId="669375620" sldId="269"/>
            <ac:spMk id="2" creationId="{BBCE6274-E5F2-9175-B0CA-00042C5B47FF}"/>
          </ac:spMkLst>
        </pc:spChg>
        <pc:spChg chg="mod">
          <ac:chgData name="Joanna Mielniczuk (269867)" userId="S::269867@student.pwr.edu.pl::d25b2b1b-7c73-4d13-bb17-79c6f1afa74a" providerId="AD" clId="Web-{8F9A2953-6E60-48BB-B2D5-4C76E412F40C}" dt="2022-04-24T19:54:11.320" v="96" actId="1076"/>
          <ac:spMkLst>
            <pc:docMk/>
            <pc:sldMk cId="669375620" sldId="269"/>
            <ac:spMk id="4" creationId="{B988CC4A-DE1E-1985-4D91-4A3D05545433}"/>
          </ac:spMkLst>
        </pc:spChg>
      </pc:sldChg>
      <pc:sldChg chg="addSp delSp modSp new modNotes">
        <pc:chgData name="Joanna Mielniczuk (269867)" userId="S::269867@student.pwr.edu.pl::d25b2b1b-7c73-4d13-bb17-79c6f1afa74a" providerId="AD" clId="Web-{8F9A2953-6E60-48BB-B2D5-4C76E412F40C}" dt="2022-04-24T20:35:09.359" v="309"/>
        <pc:sldMkLst>
          <pc:docMk/>
          <pc:sldMk cId="1815331905" sldId="270"/>
        </pc:sldMkLst>
        <pc:spChg chg="del mod">
          <ac:chgData name="Joanna Mielniczuk (269867)" userId="S::269867@student.pwr.edu.pl::d25b2b1b-7c73-4d13-bb17-79c6f1afa74a" providerId="AD" clId="Web-{8F9A2953-6E60-48BB-B2D5-4C76E412F40C}" dt="2022-04-24T20:18:42.185" v="195"/>
          <ac:spMkLst>
            <pc:docMk/>
            <pc:sldMk cId="1815331905" sldId="270"/>
            <ac:spMk id="2" creationId="{9ADF91A3-7E89-36F6-5D0E-1AC976C00ECC}"/>
          </ac:spMkLst>
        </pc:spChg>
        <pc:spChg chg="del">
          <ac:chgData name="Joanna Mielniczuk (269867)" userId="S::269867@student.pwr.edu.pl::d25b2b1b-7c73-4d13-bb17-79c6f1afa74a" providerId="AD" clId="Web-{8F9A2953-6E60-48BB-B2D5-4C76E412F40C}" dt="2022-04-24T20:04:16.023" v="160"/>
          <ac:spMkLst>
            <pc:docMk/>
            <pc:sldMk cId="1815331905" sldId="270"/>
            <ac:spMk id="3" creationId="{7F25C0C4-799A-FA52-D08D-15D14C601939}"/>
          </ac:spMkLst>
        </pc:spChg>
        <pc:spChg chg="mod">
          <ac:chgData name="Joanna Mielniczuk (269867)" userId="S::269867@student.pwr.edu.pl::d25b2b1b-7c73-4d13-bb17-79c6f1afa74a" providerId="AD" clId="Web-{8F9A2953-6E60-48BB-B2D5-4C76E412F40C}" dt="2022-04-24T20:04:27.398" v="192" actId="20577"/>
          <ac:spMkLst>
            <pc:docMk/>
            <pc:sldMk cId="1815331905" sldId="270"/>
            <ac:spMk id="4" creationId="{922F40ED-A029-54D2-A297-36B7D156CB14}"/>
          </ac:spMkLst>
        </pc:spChg>
        <pc:spChg chg="add mod">
          <ac:chgData name="Joanna Mielniczuk (269867)" userId="S::269867@student.pwr.edu.pl::d25b2b1b-7c73-4d13-bb17-79c6f1afa74a" providerId="AD" clId="Web-{8F9A2953-6E60-48BB-B2D5-4C76E412F40C}" dt="2022-04-24T20:31:38.588" v="295" actId="1076"/>
          <ac:spMkLst>
            <pc:docMk/>
            <pc:sldMk cId="1815331905" sldId="270"/>
            <ac:spMk id="6" creationId="{9DCCF135-19C8-BA60-9D36-3464DB1935B0}"/>
          </ac:spMkLst>
        </pc:spChg>
        <pc:spChg chg="add mod">
          <ac:chgData name="Joanna Mielniczuk (269867)" userId="S::269867@student.pwr.edu.pl::d25b2b1b-7c73-4d13-bb17-79c6f1afa74a" providerId="AD" clId="Web-{8F9A2953-6E60-48BB-B2D5-4C76E412F40C}" dt="2022-04-24T20:31:32.744" v="294" actId="1076"/>
          <ac:spMkLst>
            <pc:docMk/>
            <pc:sldMk cId="1815331905" sldId="270"/>
            <ac:spMk id="8" creationId="{2C7E5817-2977-61D4-E006-6B9B9B91EEA4}"/>
          </ac:spMkLst>
        </pc:spChg>
        <pc:picChg chg="add mod ord">
          <ac:chgData name="Joanna Mielniczuk (269867)" userId="S::269867@student.pwr.edu.pl::d25b2b1b-7c73-4d13-bb17-79c6f1afa74a" providerId="AD" clId="Web-{8F9A2953-6E60-48BB-B2D5-4C76E412F40C}" dt="2022-04-24T20:23:32.117" v="241" actId="1076"/>
          <ac:picMkLst>
            <pc:docMk/>
            <pc:sldMk cId="1815331905" sldId="270"/>
            <ac:picMk id="5" creationId="{AD8775B4-851D-B5F0-C30C-BD288D645B2E}"/>
          </ac:picMkLst>
        </pc:picChg>
        <pc:picChg chg="add mod">
          <ac:chgData name="Joanna Mielniczuk (269867)" userId="S::269867@student.pwr.edu.pl::d25b2b1b-7c73-4d13-bb17-79c6f1afa74a" providerId="AD" clId="Web-{8F9A2953-6E60-48BB-B2D5-4C76E412F40C}" dt="2022-04-24T20:29:45.741" v="258" actId="1076"/>
          <ac:picMkLst>
            <pc:docMk/>
            <pc:sldMk cId="1815331905" sldId="270"/>
            <ac:picMk id="7" creationId="{28756217-A8EC-F6C0-66F2-1A048B08482B}"/>
          </ac:picMkLst>
        </pc:picChg>
      </pc:sldChg>
    </pc:docChg>
  </pc:docChgLst>
  <pc:docChgLst>
    <pc:chgData name="Weronika Sieracka (248977)" userId="S::248977@student.pwr.edu.pl::0fedba48-136c-4443-805f-893f2ff99daa" providerId="AD" clId="Web-{C0D68662-9980-42FD-8453-A5F2F5437C88}"/>
    <pc:docChg chg="modSld">
      <pc:chgData name="Weronika Sieracka (248977)" userId="S::248977@student.pwr.edu.pl::0fedba48-136c-4443-805f-893f2ff99daa" providerId="AD" clId="Web-{C0D68662-9980-42FD-8453-A5F2F5437C88}" dt="2022-04-24T20:04:04.662" v="2"/>
      <pc:docMkLst>
        <pc:docMk/>
      </pc:docMkLst>
      <pc:sldChg chg="modTransition">
        <pc:chgData name="Weronika Sieracka (248977)" userId="S::248977@student.pwr.edu.pl::0fedba48-136c-4443-805f-893f2ff99daa" providerId="AD" clId="Web-{C0D68662-9980-42FD-8453-A5F2F5437C88}" dt="2022-04-24T20:04:00.459" v="0"/>
        <pc:sldMkLst>
          <pc:docMk/>
          <pc:sldMk cId="4022463669" sldId="268"/>
        </pc:sldMkLst>
      </pc:sldChg>
      <pc:sldChg chg="modTransition">
        <pc:chgData name="Weronika Sieracka (248977)" userId="S::248977@student.pwr.edu.pl::0fedba48-136c-4443-805f-893f2ff99daa" providerId="AD" clId="Web-{C0D68662-9980-42FD-8453-A5F2F5437C88}" dt="2022-04-24T20:04:04.662" v="2"/>
        <pc:sldMkLst>
          <pc:docMk/>
          <pc:sldMk cId="669375620" sldId="269"/>
        </pc:sldMkLst>
      </pc:sldChg>
      <pc:sldChg chg="modTransition">
        <pc:chgData name="Weronika Sieracka (248977)" userId="S::248977@student.pwr.edu.pl::0fedba48-136c-4443-805f-893f2ff99daa" providerId="AD" clId="Web-{C0D68662-9980-42FD-8453-A5F2F5437C88}" dt="2022-04-24T20:04:02.724" v="1"/>
        <pc:sldMkLst>
          <pc:docMk/>
          <pc:sldMk cId="1815331905" sldId="270"/>
        </pc:sldMkLst>
      </pc:sldChg>
    </pc:docChg>
  </pc:docChgLst>
  <pc:docChgLst>
    <pc:chgData name="Joanna Mielniczuk (269867)" userId="S::269867@student.pwr.edu.pl::d25b2b1b-7c73-4d13-bb17-79c6f1afa74a" providerId="AD" clId="Web-{924D04A9-634B-4230-A5D2-651D302F0ECF}"/>
    <pc:docChg chg="addSld modSld">
      <pc:chgData name="Joanna Mielniczuk (269867)" userId="S::269867@student.pwr.edu.pl::d25b2b1b-7c73-4d13-bb17-79c6f1afa74a" providerId="AD" clId="Web-{924D04A9-634B-4230-A5D2-651D302F0ECF}" dt="2022-05-07T22:09:33.579" v="139"/>
      <pc:docMkLst>
        <pc:docMk/>
      </pc:docMkLst>
      <pc:sldChg chg="modNotes">
        <pc:chgData name="Joanna Mielniczuk (269867)" userId="S::269867@student.pwr.edu.pl::d25b2b1b-7c73-4d13-bb17-79c6f1afa74a" providerId="AD" clId="Web-{924D04A9-634B-4230-A5D2-651D302F0ECF}" dt="2022-05-07T21:46:16.747" v="2"/>
        <pc:sldMkLst>
          <pc:docMk/>
          <pc:sldMk cId="4022463669" sldId="268"/>
        </pc:sldMkLst>
      </pc:sldChg>
      <pc:sldChg chg="modSp">
        <pc:chgData name="Joanna Mielniczuk (269867)" userId="S::269867@student.pwr.edu.pl::d25b2b1b-7c73-4d13-bb17-79c6f1afa74a" providerId="AD" clId="Web-{924D04A9-634B-4230-A5D2-651D302F0ECF}" dt="2022-05-07T22:03:30.824" v="110" actId="20577"/>
        <pc:sldMkLst>
          <pc:docMk/>
          <pc:sldMk cId="669375620" sldId="269"/>
        </pc:sldMkLst>
        <pc:spChg chg="mod">
          <ac:chgData name="Joanna Mielniczuk (269867)" userId="S::269867@student.pwr.edu.pl::d25b2b1b-7c73-4d13-bb17-79c6f1afa74a" providerId="AD" clId="Web-{924D04A9-634B-4230-A5D2-651D302F0ECF}" dt="2022-05-07T22:03:30.824" v="110" actId="20577"/>
          <ac:spMkLst>
            <pc:docMk/>
            <pc:sldMk cId="669375620" sldId="269"/>
            <ac:spMk id="2" creationId="{BBCE6274-E5F2-9175-B0CA-00042C5B47FF}"/>
          </ac:spMkLst>
        </pc:spChg>
      </pc:sldChg>
      <pc:sldChg chg="modNotes">
        <pc:chgData name="Joanna Mielniczuk (269867)" userId="S::269867@student.pwr.edu.pl::d25b2b1b-7c73-4d13-bb17-79c6f1afa74a" providerId="AD" clId="Web-{924D04A9-634B-4230-A5D2-651D302F0ECF}" dt="2022-05-07T21:46:48.577" v="5"/>
        <pc:sldMkLst>
          <pc:docMk/>
          <pc:sldMk cId="1815331905" sldId="270"/>
        </pc:sldMkLst>
      </pc:sldChg>
      <pc:sldChg chg="modNotes">
        <pc:chgData name="Joanna Mielniczuk (269867)" userId="S::269867@student.pwr.edu.pl::d25b2b1b-7c73-4d13-bb17-79c6f1afa74a" providerId="AD" clId="Web-{924D04A9-634B-4230-A5D2-651D302F0ECF}" dt="2022-05-07T21:47:06.843" v="11"/>
        <pc:sldMkLst>
          <pc:docMk/>
          <pc:sldMk cId="55822185" sldId="271"/>
        </pc:sldMkLst>
      </pc:sldChg>
      <pc:sldChg chg="addSp modSp modNotes">
        <pc:chgData name="Joanna Mielniczuk (269867)" userId="S::269867@student.pwr.edu.pl::d25b2b1b-7c73-4d13-bb17-79c6f1afa74a" providerId="AD" clId="Web-{924D04A9-634B-4230-A5D2-651D302F0ECF}" dt="2022-05-07T22:02:36.743" v="96"/>
        <pc:sldMkLst>
          <pc:docMk/>
          <pc:sldMk cId="3844121390" sldId="272"/>
        </pc:sldMkLst>
        <pc:spChg chg="add mod">
          <ac:chgData name="Joanna Mielniczuk (269867)" userId="S::269867@student.pwr.edu.pl::d25b2b1b-7c73-4d13-bb17-79c6f1afa74a" providerId="AD" clId="Web-{924D04A9-634B-4230-A5D2-651D302F0ECF}" dt="2022-05-07T22:01:21.614" v="66" actId="1076"/>
          <ac:spMkLst>
            <pc:docMk/>
            <pc:sldMk cId="3844121390" sldId="272"/>
            <ac:spMk id="3" creationId="{9C63CAE9-7AAC-61D6-1B23-C84CCBE07433}"/>
          </ac:spMkLst>
        </pc:spChg>
        <pc:spChg chg="mod">
          <ac:chgData name="Joanna Mielniczuk (269867)" userId="S::269867@student.pwr.edu.pl::d25b2b1b-7c73-4d13-bb17-79c6f1afa74a" providerId="AD" clId="Web-{924D04A9-634B-4230-A5D2-651D302F0ECF}" dt="2022-05-07T21:49:41.165" v="16" actId="20577"/>
          <ac:spMkLst>
            <pc:docMk/>
            <pc:sldMk cId="3844121390" sldId="272"/>
            <ac:spMk id="5" creationId="{404EFCB0-9EED-A4F9-DCB2-417944C4267B}"/>
          </ac:spMkLst>
        </pc:spChg>
        <pc:spChg chg="add mod">
          <ac:chgData name="Joanna Mielniczuk (269867)" userId="S::269867@student.pwr.edu.pl::d25b2b1b-7c73-4d13-bb17-79c6f1afa74a" providerId="AD" clId="Web-{924D04A9-634B-4230-A5D2-651D302F0ECF}" dt="2022-05-07T22:02:07.429" v="93" actId="1076"/>
          <ac:spMkLst>
            <pc:docMk/>
            <pc:sldMk cId="3844121390" sldId="272"/>
            <ac:spMk id="7" creationId="{24C0AE5D-474C-B9E9-AA9B-9062DB9C96E3}"/>
          </ac:spMkLst>
        </pc:spChg>
        <pc:picChg chg="add mod">
          <ac:chgData name="Joanna Mielniczuk (269867)" userId="S::269867@student.pwr.edu.pl::d25b2b1b-7c73-4d13-bb17-79c6f1afa74a" providerId="AD" clId="Web-{924D04A9-634B-4230-A5D2-651D302F0ECF}" dt="2022-05-07T22:01:03.316" v="61" actId="1076"/>
          <ac:picMkLst>
            <pc:docMk/>
            <pc:sldMk cId="3844121390" sldId="272"/>
            <ac:picMk id="2" creationId="{9B97EB26-79B4-7DD9-CD66-C47B97B3B8BE}"/>
          </ac:picMkLst>
        </pc:picChg>
        <pc:picChg chg="add mod">
          <ac:chgData name="Joanna Mielniczuk (269867)" userId="S::269867@student.pwr.edu.pl::d25b2b1b-7c73-4d13-bb17-79c6f1afa74a" providerId="AD" clId="Web-{924D04A9-634B-4230-A5D2-651D302F0ECF}" dt="2022-05-07T22:00:57.206" v="59" actId="1076"/>
          <ac:picMkLst>
            <pc:docMk/>
            <pc:sldMk cId="3844121390" sldId="272"/>
            <ac:picMk id="6" creationId="{AA17B379-458D-082E-6F80-EAC62EC7176D}"/>
          </ac:picMkLst>
        </pc:picChg>
      </pc:sldChg>
      <pc:sldChg chg="addSp delSp modSp new modNotes">
        <pc:chgData name="Joanna Mielniczuk (269867)" userId="S::269867@student.pwr.edu.pl::d25b2b1b-7c73-4d13-bb17-79c6f1afa74a" providerId="AD" clId="Web-{924D04A9-634B-4230-A5D2-651D302F0ECF}" dt="2022-05-07T22:09:33.579" v="139"/>
        <pc:sldMkLst>
          <pc:docMk/>
          <pc:sldMk cId="1337371625" sldId="273"/>
        </pc:sldMkLst>
        <pc:spChg chg="del">
          <ac:chgData name="Joanna Mielniczuk (269867)" userId="S::269867@student.pwr.edu.pl::d25b2b1b-7c73-4d13-bb17-79c6f1afa74a" providerId="AD" clId="Web-{924D04A9-634B-4230-A5D2-651D302F0ECF}" dt="2022-05-07T22:02:54.010" v="106"/>
          <ac:spMkLst>
            <pc:docMk/>
            <pc:sldMk cId="1337371625" sldId="273"/>
            <ac:spMk id="2" creationId="{1B725454-7CC3-3B61-1597-0F50512C77C1}"/>
          </ac:spMkLst>
        </pc:spChg>
        <pc:spChg chg="del">
          <ac:chgData name="Joanna Mielniczuk (269867)" userId="S::269867@student.pwr.edu.pl::d25b2b1b-7c73-4d13-bb17-79c6f1afa74a" providerId="AD" clId="Web-{924D04A9-634B-4230-A5D2-651D302F0ECF}" dt="2022-05-07T22:02:43.040" v="98"/>
          <ac:spMkLst>
            <pc:docMk/>
            <pc:sldMk cId="1337371625" sldId="273"/>
            <ac:spMk id="3" creationId="{F141A10C-2B9F-F86D-8FE7-B292B861310C}"/>
          </ac:spMkLst>
        </pc:spChg>
        <pc:spChg chg="mod">
          <ac:chgData name="Joanna Mielniczuk (269867)" userId="S::269867@student.pwr.edu.pl::d25b2b1b-7c73-4d13-bb17-79c6f1afa74a" providerId="AD" clId="Web-{924D04A9-634B-4230-A5D2-651D302F0ECF}" dt="2022-05-07T22:02:51.760" v="105" actId="20577"/>
          <ac:spMkLst>
            <pc:docMk/>
            <pc:sldMk cId="1337371625" sldId="273"/>
            <ac:spMk id="4" creationId="{69EA3651-216E-E4EA-CCA1-650513C07B6D}"/>
          </ac:spMkLst>
        </pc:spChg>
        <pc:picChg chg="add mod">
          <ac:chgData name="Joanna Mielniczuk (269867)" userId="S::269867@student.pwr.edu.pl::d25b2b1b-7c73-4d13-bb17-79c6f1afa74a" providerId="AD" clId="Web-{924D04A9-634B-4230-A5D2-651D302F0ECF}" dt="2022-05-07T22:06:38.929" v="118" actId="1076"/>
          <ac:picMkLst>
            <pc:docMk/>
            <pc:sldMk cId="1337371625" sldId="273"/>
            <ac:picMk id="5" creationId="{F8BF85AD-321F-49E9-F427-59A77621EE70}"/>
          </ac:picMkLst>
        </pc:picChg>
        <pc:picChg chg="add mod">
          <ac:chgData name="Joanna Mielniczuk (269867)" userId="S::269867@student.pwr.edu.pl::d25b2b1b-7c73-4d13-bb17-79c6f1afa74a" providerId="AD" clId="Web-{924D04A9-634B-4230-A5D2-651D302F0ECF}" dt="2022-05-07T22:06:40.148" v="119" actId="1076"/>
          <ac:picMkLst>
            <pc:docMk/>
            <pc:sldMk cId="1337371625" sldId="273"/>
            <ac:picMk id="6" creationId="{8F07098E-F1DB-084C-EFCE-4FD647C4CA00}"/>
          </ac:picMkLst>
        </pc:picChg>
      </pc:sldChg>
    </pc:docChg>
  </pc:docChgLst>
  <pc:docChgLst>
    <pc:chgData name="Joanna Mielniczuk (269867)" userId="S::269867@student.pwr.edu.pl::d25b2b1b-7c73-4d13-bb17-79c6f1afa74a" providerId="AD" clId="Web-{0E847E66-2C8F-48DE-AFC8-ECF0CE44AFF2}"/>
    <pc:docChg chg="addSld modSld sldOrd">
      <pc:chgData name="Joanna Mielniczuk (269867)" userId="S::269867@student.pwr.edu.pl::d25b2b1b-7c73-4d13-bb17-79c6f1afa74a" providerId="AD" clId="Web-{0E847E66-2C8F-48DE-AFC8-ECF0CE44AFF2}" dt="2022-05-08T15:42:17.655" v="2593" actId="1076"/>
      <pc:docMkLst>
        <pc:docMk/>
      </pc:docMkLst>
      <pc:sldChg chg="modSp">
        <pc:chgData name="Joanna Mielniczuk (269867)" userId="S::269867@student.pwr.edu.pl::d25b2b1b-7c73-4d13-bb17-79c6f1afa74a" providerId="AD" clId="Web-{0E847E66-2C8F-48DE-AFC8-ECF0CE44AFF2}" dt="2022-05-08T15:19:39.746" v="2452" actId="20577"/>
        <pc:sldMkLst>
          <pc:docMk/>
          <pc:sldMk cId="1660757005" sldId="267"/>
        </pc:sldMkLst>
        <pc:spChg chg="mod">
          <ac:chgData name="Joanna Mielniczuk (269867)" userId="S::269867@student.pwr.edu.pl::d25b2b1b-7c73-4d13-bb17-79c6f1afa74a" providerId="AD" clId="Web-{0E847E66-2C8F-48DE-AFC8-ECF0CE44AFF2}" dt="2022-05-08T15:19:39.746" v="2452" actId="20577"/>
          <ac:spMkLst>
            <pc:docMk/>
            <pc:sldMk cId="1660757005" sldId="267"/>
            <ac:spMk id="14338" creationId="{4C9908ED-7CCB-4689-B1DA-9C3B37A69676}"/>
          </ac:spMkLst>
        </pc:spChg>
        <pc:spChg chg="mod">
          <ac:chgData name="Joanna Mielniczuk (269867)" userId="S::269867@student.pwr.edu.pl::d25b2b1b-7c73-4d13-bb17-79c6f1afa74a" providerId="AD" clId="Web-{0E847E66-2C8F-48DE-AFC8-ECF0CE44AFF2}" dt="2022-05-08T09:57:59.374" v="275" actId="1076"/>
          <ac:spMkLst>
            <pc:docMk/>
            <pc:sldMk cId="1660757005" sldId="267"/>
            <ac:spMk id="14340" creationId="{CF95CF55-43ED-4B62-B24D-45F82A81D9A1}"/>
          </ac:spMkLst>
        </pc:spChg>
      </pc:sldChg>
      <pc:sldChg chg="addSp modSp">
        <pc:chgData name="Joanna Mielniczuk (269867)" userId="S::269867@student.pwr.edu.pl::d25b2b1b-7c73-4d13-bb17-79c6f1afa74a" providerId="AD" clId="Web-{0E847E66-2C8F-48DE-AFC8-ECF0CE44AFF2}" dt="2022-05-08T15:41:01.776" v="2573" actId="1076"/>
        <pc:sldMkLst>
          <pc:docMk/>
          <pc:sldMk cId="669375620" sldId="269"/>
        </pc:sldMkLst>
        <pc:spChg chg="mod">
          <ac:chgData name="Joanna Mielniczuk (269867)" userId="S::269867@student.pwr.edu.pl::d25b2b1b-7c73-4d13-bb17-79c6f1afa74a" providerId="AD" clId="Web-{0E847E66-2C8F-48DE-AFC8-ECF0CE44AFF2}" dt="2022-05-08T15:40:57.214" v="2571" actId="1076"/>
          <ac:spMkLst>
            <pc:docMk/>
            <pc:sldMk cId="669375620" sldId="269"/>
            <ac:spMk id="2" creationId="{BBCE6274-E5F2-9175-B0CA-00042C5B47FF}"/>
          </ac:spMkLst>
        </pc:spChg>
        <pc:picChg chg="add mod">
          <ac:chgData name="Joanna Mielniczuk (269867)" userId="S::269867@student.pwr.edu.pl::d25b2b1b-7c73-4d13-bb17-79c6f1afa74a" providerId="AD" clId="Web-{0E847E66-2C8F-48DE-AFC8-ECF0CE44AFF2}" dt="2022-05-08T15:41:01.776" v="2573" actId="1076"/>
          <ac:picMkLst>
            <pc:docMk/>
            <pc:sldMk cId="669375620" sldId="269"/>
            <ac:picMk id="3" creationId="{0EA0F020-3296-7FCE-955A-5EDA94F82252}"/>
          </ac:picMkLst>
        </pc:picChg>
      </pc:sldChg>
      <pc:sldChg chg="modNotes">
        <pc:chgData name="Joanna Mielniczuk (269867)" userId="S::269867@student.pwr.edu.pl::d25b2b1b-7c73-4d13-bb17-79c6f1afa74a" providerId="AD" clId="Web-{0E847E66-2C8F-48DE-AFC8-ECF0CE44AFF2}" dt="2022-05-08T13:37:16.251" v="1355"/>
        <pc:sldMkLst>
          <pc:docMk/>
          <pc:sldMk cId="1815331905" sldId="270"/>
        </pc:sldMkLst>
      </pc:sldChg>
      <pc:sldChg chg="modTransition">
        <pc:chgData name="Joanna Mielniczuk (269867)" userId="S::269867@student.pwr.edu.pl::d25b2b1b-7c73-4d13-bb17-79c6f1afa74a" providerId="AD" clId="Web-{0E847E66-2C8F-48DE-AFC8-ECF0CE44AFF2}" dt="2022-05-08T08:58:51.821" v="0"/>
        <pc:sldMkLst>
          <pc:docMk/>
          <pc:sldMk cId="55822185" sldId="271"/>
        </pc:sldMkLst>
      </pc:sldChg>
      <pc:sldChg chg="addSp delSp modSp modTransition modNotes">
        <pc:chgData name="Joanna Mielniczuk (269867)" userId="S::269867@student.pwr.edu.pl::d25b2b1b-7c73-4d13-bb17-79c6f1afa74a" providerId="AD" clId="Web-{0E847E66-2C8F-48DE-AFC8-ECF0CE44AFF2}" dt="2022-05-08T14:06:36.297" v="1629" actId="1076"/>
        <pc:sldMkLst>
          <pc:docMk/>
          <pc:sldMk cId="3844121390" sldId="272"/>
        </pc:sldMkLst>
        <pc:spChg chg="mod">
          <ac:chgData name="Joanna Mielniczuk (269867)" userId="S::269867@student.pwr.edu.pl::d25b2b1b-7c73-4d13-bb17-79c6f1afa74a" providerId="AD" clId="Web-{0E847E66-2C8F-48DE-AFC8-ECF0CE44AFF2}" dt="2022-05-08T14:04:50.545" v="1553" actId="1076"/>
          <ac:spMkLst>
            <pc:docMk/>
            <pc:sldMk cId="3844121390" sldId="272"/>
            <ac:spMk id="3" creationId="{9C63CAE9-7AAC-61D6-1B23-C84CCBE07433}"/>
          </ac:spMkLst>
        </pc:spChg>
        <pc:spChg chg="mod">
          <ac:chgData name="Joanna Mielniczuk (269867)" userId="S::269867@student.pwr.edu.pl::d25b2b1b-7c73-4d13-bb17-79c6f1afa74a" providerId="AD" clId="Web-{0E847E66-2C8F-48DE-AFC8-ECF0CE44AFF2}" dt="2022-05-08T09:07:58.157" v="52" actId="1076"/>
          <ac:spMkLst>
            <pc:docMk/>
            <pc:sldMk cId="3844121390" sldId="272"/>
            <ac:spMk id="4" creationId="{7A1F69D1-363B-6FE3-CA88-B73760DA6EF4}"/>
          </ac:spMkLst>
        </pc:spChg>
        <pc:spChg chg="mod">
          <ac:chgData name="Joanna Mielniczuk (269867)" userId="S::269867@student.pwr.edu.pl::d25b2b1b-7c73-4d13-bb17-79c6f1afa74a" providerId="AD" clId="Web-{0E847E66-2C8F-48DE-AFC8-ECF0CE44AFF2}" dt="2022-05-08T14:04:45.264" v="1551" actId="1076"/>
          <ac:spMkLst>
            <pc:docMk/>
            <pc:sldMk cId="3844121390" sldId="272"/>
            <ac:spMk id="5" creationId="{404EFCB0-9EED-A4F9-DCB2-417944C4267B}"/>
          </ac:spMkLst>
        </pc:spChg>
        <pc:spChg chg="del mod">
          <ac:chgData name="Joanna Mielniczuk (269867)" userId="S::269867@student.pwr.edu.pl::d25b2b1b-7c73-4d13-bb17-79c6f1afa74a" providerId="AD" clId="Web-{0E847E66-2C8F-48DE-AFC8-ECF0CE44AFF2}" dt="2022-05-08T14:00:34.945" v="1491"/>
          <ac:spMkLst>
            <pc:docMk/>
            <pc:sldMk cId="3844121390" sldId="272"/>
            <ac:spMk id="7" creationId="{24C0AE5D-474C-B9E9-AA9B-9062DB9C96E3}"/>
          </ac:spMkLst>
        </pc:spChg>
        <pc:spChg chg="add mod">
          <ac:chgData name="Joanna Mielniczuk (269867)" userId="S::269867@student.pwr.edu.pl::d25b2b1b-7c73-4d13-bb17-79c6f1afa74a" providerId="AD" clId="Web-{0E847E66-2C8F-48DE-AFC8-ECF0CE44AFF2}" dt="2022-05-08T14:06:36.297" v="1629" actId="1076"/>
          <ac:spMkLst>
            <pc:docMk/>
            <pc:sldMk cId="3844121390" sldId="272"/>
            <ac:spMk id="9" creationId="{5A5FA078-CFE8-9FCB-6887-9C0EA56AD671}"/>
          </ac:spMkLst>
        </pc:spChg>
        <pc:picChg chg="mod">
          <ac:chgData name="Joanna Mielniczuk (269867)" userId="S::269867@student.pwr.edu.pl::d25b2b1b-7c73-4d13-bb17-79c6f1afa74a" providerId="AD" clId="Web-{0E847E66-2C8F-48DE-AFC8-ECF0CE44AFF2}" dt="2022-05-08T14:04:47.795" v="1552" actId="1076"/>
          <ac:picMkLst>
            <pc:docMk/>
            <pc:sldMk cId="3844121390" sldId="272"/>
            <ac:picMk id="2" creationId="{9B97EB26-79B4-7DD9-CD66-C47B97B3B8BE}"/>
          </ac:picMkLst>
        </pc:picChg>
        <pc:picChg chg="del">
          <ac:chgData name="Joanna Mielniczuk (269867)" userId="S::269867@student.pwr.edu.pl::d25b2b1b-7c73-4d13-bb17-79c6f1afa74a" providerId="AD" clId="Web-{0E847E66-2C8F-48DE-AFC8-ECF0CE44AFF2}" dt="2022-05-08T14:00:40.101" v="1492"/>
          <ac:picMkLst>
            <pc:docMk/>
            <pc:sldMk cId="3844121390" sldId="272"/>
            <ac:picMk id="6" creationId="{AA17B379-458D-082E-6F80-EAC62EC7176D}"/>
          </ac:picMkLst>
        </pc:picChg>
        <pc:picChg chg="add mod">
          <ac:chgData name="Joanna Mielniczuk (269867)" userId="S::269867@student.pwr.edu.pl::d25b2b1b-7c73-4d13-bb17-79c6f1afa74a" providerId="AD" clId="Web-{0E847E66-2C8F-48DE-AFC8-ECF0CE44AFF2}" dt="2022-05-08T14:04:53.983" v="1554" actId="1076"/>
          <ac:picMkLst>
            <pc:docMk/>
            <pc:sldMk cId="3844121390" sldId="272"/>
            <ac:picMk id="8" creationId="{68DD72B2-8A10-82DD-8704-5D0EE7A4D523}"/>
          </ac:picMkLst>
        </pc:picChg>
      </pc:sldChg>
      <pc:sldChg chg="modTransition modNotes">
        <pc:chgData name="Joanna Mielniczuk (269867)" userId="S::269867@student.pwr.edu.pl::d25b2b1b-7c73-4d13-bb17-79c6f1afa74a" providerId="AD" clId="Web-{0E847E66-2C8F-48DE-AFC8-ECF0CE44AFF2}" dt="2022-05-08T09:32:10.850" v="246"/>
        <pc:sldMkLst>
          <pc:docMk/>
          <pc:sldMk cId="1337371625" sldId="273"/>
        </pc:sldMkLst>
      </pc:sldChg>
      <pc:sldChg chg="addSp delSp modSp new ord modTransition modNotes">
        <pc:chgData name="Joanna Mielniczuk (269867)" userId="S::269867@student.pwr.edu.pl::d25b2b1b-7c73-4d13-bb17-79c6f1afa74a" providerId="AD" clId="Web-{0E847E66-2C8F-48DE-AFC8-ECF0CE44AFF2}" dt="2022-05-08T13:54:44.265" v="1460" actId="1076"/>
        <pc:sldMkLst>
          <pc:docMk/>
          <pc:sldMk cId="2768419075" sldId="274"/>
        </pc:sldMkLst>
        <pc:spChg chg="mod">
          <ac:chgData name="Joanna Mielniczuk (269867)" userId="S::269867@student.pwr.edu.pl::d25b2b1b-7c73-4d13-bb17-79c6f1afa74a" providerId="AD" clId="Web-{0E847E66-2C8F-48DE-AFC8-ECF0CE44AFF2}" dt="2022-05-08T13:54:42.374" v="1459" actId="1076"/>
          <ac:spMkLst>
            <pc:docMk/>
            <pc:sldMk cId="2768419075" sldId="274"/>
            <ac:spMk id="2" creationId="{15E7BE67-BC24-8A5A-B6B6-3A0C20891266}"/>
          </ac:spMkLst>
        </pc:spChg>
        <pc:spChg chg="del">
          <ac:chgData name="Joanna Mielniczuk (269867)" userId="S::269867@student.pwr.edu.pl::d25b2b1b-7c73-4d13-bb17-79c6f1afa74a" providerId="AD" clId="Web-{0E847E66-2C8F-48DE-AFC8-ECF0CE44AFF2}" dt="2022-05-08T09:02:40.220" v="6"/>
          <ac:spMkLst>
            <pc:docMk/>
            <pc:sldMk cId="2768419075" sldId="274"/>
            <ac:spMk id="3" creationId="{27B033C5-E48A-1E7D-0A4F-5BDFCFB5A304}"/>
          </ac:spMkLst>
        </pc:spChg>
        <pc:spChg chg="mod">
          <ac:chgData name="Joanna Mielniczuk (269867)" userId="S::269867@student.pwr.edu.pl::d25b2b1b-7c73-4d13-bb17-79c6f1afa74a" providerId="AD" clId="Web-{0E847E66-2C8F-48DE-AFC8-ECF0CE44AFF2}" dt="2022-05-08T09:14:01.292" v="222" actId="1076"/>
          <ac:spMkLst>
            <pc:docMk/>
            <pc:sldMk cId="2768419075" sldId="274"/>
            <ac:spMk id="4" creationId="{64A0D3EE-2A69-764B-029D-C3C59AB41985}"/>
          </ac:spMkLst>
        </pc:spChg>
        <pc:spChg chg="add mod">
          <ac:chgData name="Joanna Mielniczuk (269867)" userId="S::269867@student.pwr.edu.pl::d25b2b1b-7c73-4d13-bb17-79c6f1afa74a" providerId="AD" clId="Web-{0E847E66-2C8F-48DE-AFC8-ECF0CE44AFF2}" dt="2022-05-08T13:54:32.061" v="1456" actId="1076"/>
          <ac:spMkLst>
            <pc:docMk/>
            <pc:sldMk cId="2768419075" sldId="274"/>
            <ac:spMk id="7" creationId="{A7D80ADA-1CE4-003B-3CA5-511FB3B15421}"/>
          </ac:spMkLst>
        </pc:spChg>
        <pc:picChg chg="add mod">
          <ac:chgData name="Joanna Mielniczuk (269867)" userId="S::269867@student.pwr.edu.pl::d25b2b1b-7c73-4d13-bb17-79c6f1afa74a" providerId="AD" clId="Web-{0E847E66-2C8F-48DE-AFC8-ECF0CE44AFF2}" dt="2022-05-08T13:54:44.265" v="1460" actId="1076"/>
          <ac:picMkLst>
            <pc:docMk/>
            <pc:sldMk cId="2768419075" sldId="274"/>
            <ac:picMk id="3" creationId="{8019D7D7-346D-C46E-4FCF-85E4E4CE2139}"/>
          </ac:picMkLst>
        </pc:picChg>
        <pc:picChg chg="add del mod">
          <ac:chgData name="Joanna Mielniczuk (269867)" userId="S::269867@student.pwr.edu.pl::d25b2b1b-7c73-4d13-bb17-79c6f1afa74a" providerId="AD" clId="Web-{0E847E66-2C8F-48DE-AFC8-ECF0CE44AFF2}" dt="2022-05-08T13:48:50.756" v="1400"/>
          <ac:picMkLst>
            <pc:docMk/>
            <pc:sldMk cId="2768419075" sldId="274"/>
            <ac:picMk id="5" creationId="{090020CD-59A7-2B2D-1749-2BA1BE91A036}"/>
          </ac:picMkLst>
        </pc:picChg>
        <pc:picChg chg="add del mod">
          <ac:chgData name="Joanna Mielniczuk (269867)" userId="S::269867@student.pwr.edu.pl::d25b2b1b-7c73-4d13-bb17-79c6f1afa74a" providerId="AD" clId="Web-{0E847E66-2C8F-48DE-AFC8-ECF0CE44AFF2}" dt="2022-05-08T13:48:51.428" v="1401"/>
          <ac:picMkLst>
            <pc:docMk/>
            <pc:sldMk cId="2768419075" sldId="274"/>
            <ac:picMk id="6" creationId="{7383800A-D928-ABA4-6AD8-9EC22E3226B0}"/>
          </ac:picMkLst>
        </pc:picChg>
      </pc:sldChg>
      <pc:sldChg chg="addSp delSp modSp new modTransition modNotes">
        <pc:chgData name="Joanna Mielniczuk (269867)" userId="S::269867@student.pwr.edu.pl::d25b2b1b-7c73-4d13-bb17-79c6f1afa74a" providerId="AD" clId="Web-{0E847E66-2C8F-48DE-AFC8-ECF0CE44AFF2}" dt="2022-05-08T10:59:00.908" v="445"/>
        <pc:sldMkLst>
          <pc:docMk/>
          <pc:sldMk cId="524191837" sldId="275"/>
        </pc:sldMkLst>
        <pc:spChg chg="mod">
          <ac:chgData name="Joanna Mielniczuk (269867)" userId="S::269867@student.pwr.edu.pl::d25b2b1b-7c73-4d13-bb17-79c6f1afa74a" providerId="AD" clId="Web-{0E847E66-2C8F-48DE-AFC8-ECF0CE44AFF2}" dt="2022-05-08T10:41:52.679" v="435" actId="20577"/>
          <ac:spMkLst>
            <pc:docMk/>
            <pc:sldMk cId="524191837" sldId="275"/>
            <ac:spMk id="2" creationId="{2D3D39DA-C091-0337-741C-C8FF3C758299}"/>
          </ac:spMkLst>
        </pc:spChg>
        <pc:spChg chg="del">
          <ac:chgData name="Joanna Mielniczuk (269867)" userId="S::269867@student.pwr.edu.pl::d25b2b1b-7c73-4d13-bb17-79c6f1afa74a" providerId="AD" clId="Web-{0E847E66-2C8F-48DE-AFC8-ECF0CE44AFF2}" dt="2022-05-08T09:58:06.219" v="276"/>
          <ac:spMkLst>
            <pc:docMk/>
            <pc:sldMk cId="524191837" sldId="275"/>
            <ac:spMk id="3" creationId="{A43FA697-5952-B8DA-8705-E430B9D9E615}"/>
          </ac:spMkLst>
        </pc:spChg>
        <pc:spChg chg="mod">
          <ac:chgData name="Joanna Mielniczuk (269867)" userId="S::269867@student.pwr.edu.pl::d25b2b1b-7c73-4d13-bb17-79c6f1afa74a" providerId="AD" clId="Web-{0E847E66-2C8F-48DE-AFC8-ECF0CE44AFF2}" dt="2022-05-08T10:23:49.191" v="417" actId="20577"/>
          <ac:spMkLst>
            <pc:docMk/>
            <pc:sldMk cId="524191837" sldId="275"/>
            <ac:spMk id="4" creationId="{9901335C-EC17-E47D-7FAB-8B25A1B05C6A}"/>
          </ac:spMkLst>
        </pc:spChg>
        <pc:picChg chg="add mod">
          <ac:chgData name="Joanna Mielniczuk (269867)" userId="S::269867@student.pwr.edu.pl::d25b2b1b-7c73-4d13-bb17-79c6f1afa74a" providerId="AD" clId="Web-{0E847E66-2C8F-48DE-AFC8-ECF0CE44AFF2}" dt="2022-05-08T10:42:55.493" v="442" actId="1076"/>
          <ac:picMkLst>
            <pc:docMk/>
            <pc:sldMk cId="524191837" sldId="275"/>
            <ac:picMk id="3" creationId="{E39FEFD4-4813-C4CE-9511-4EC558D7BA72}"/>
          </ac:picMkLst>
        </pc:picChg>
        <pc:picChg chg="add mod">
          <ac:chgData name="Joanna Mielniczuk (269867)" userId="S::269867@student.pwr.edu.pl::d25b2b1b-7c73-4d13-bb17-79c6f1afa74a" providerId="AD" clId="Web-{0E847E66-2C8F-48DE-AFC8-ECF0CE44AFF2}" dt="2022-05-08T10:42:53.415" v="441" actId="1076"/>
          <ac:picMkLst>
            <pc:docMk/>
            <pc:sldMk cId="524191837" sldId="275"/>
            <ac:picMk id="5" creationId="{181965CC-8320-59CF-6747-81B22593802E}"/>
          </ac:picMkLst>
        </pc:picChg>
      </pc:sldChg>
      <pc:sldChg chg="addSp delSp modSp new modTransition modNotes">
        <pc:chgData name="Joanna Mielniczuk (269867)" userId="S::269867@student.pwr.edu.pl::d25b2b1b-7c73-4d13-bb17-79c6f1afa74a" providerId="AD" clId="Web-{0E847E66-2C8F-48DE-AFC8-ECF0CE44AFF2}" dt="2022-05-08T11:55:23.415" v="647"/>
        <pc:sldMkLst>
          <pc:docMk/>
          <pc:sldMk cId="1588436821" sldId="276"/>
        </pc:sldMkLst>
        <pc:spChg chg="mod">
          <ac:chgData name="Joanna Mielniczuk (269867)" userId="S::269867@student.pwr.edu.pl::d25b2b1b-7c73-4d13-bb17-79c6f1afa74a" providerId="AD" clId="Web-{0E847E66-2C8F-48DE-AFC8-ECF0CE44AFF2}" dt="2022-05-08T11:47:45.149" v="644" actId="1076"/>
          <ac:spMkLst>
            <pc:docMk/>
            <pc:sldMk cId="1588436821" sldId="276"/>
            <ac:spMk id="2" creationId="{C09671BD-BE2B-5E72-FBDA-602E55D07B12}"/>
          </ac:spMkLst>
        </pc:spChg>
        <pc:spChg chg="del">
          <ac:chgData name="Joanna Mielniczuk (269867)" userId="S::269867@student.pwr.edu.pl::d25b2b1b-7c73-4d13-bb17-79c6f1afa74a" providerId="AD" clId="Web-{0E847E66-2C8F-48DE-AFC8-ECF0CE44AFF2}" dt="2022-05-08T11:38:56.840" v="471"/>
          <ac:spMkLst>
            <pc:docMk/>
            <pc:sldMk cId="1588436821" sldId="276"/>
            <ac:spMk id="3" creationId="{C059E7E2-6322-DF1A-4359-ADF3F1253F26}"/>
          </ac:spMkLst>
        </pc:spChg>
        <pc:spChg chg="mod">
          <ac:chgData name="Joanna Mielniczuk (269867)" userId="S::269867@student.pwr.edu.pl::d25b2b1b-7c73-4d13-bb17-79c6f1afa74a" providerId="AD" clId="Web-{0E847E66-2C8F-48DE-AFC8-ECF0CE44AFF2}" dt="2022-05-08T11:45:31.599" v="636" actId="1076"/>
          <ac:spMkLst>
            <pc:docMk/>
            <pc:sldMk cId="1588436821" sldId="276"/>
            <ac:spMk id="4" creationId="{63DAB64C-B269-3B57-8B05-FBD352384946}"/>
          </ac:spMkLst>
        </pc:spChg>
        <pc:picChg chg="add mod">
          <ac:chgData name="Joanna Mielniczuk (269867)" userId="S::269867@student.pwr.edu.pl::d25b2b1b-7c73-4d13-bb17-79c6f1afa74a" providerId="AD" clId="Web-{0E847E66-2C8F-48DE-AFC8-ECF0CE44AFF2}" dt="2022-05-08T11:46:26.507" v="641" actId="1076"/>
          <ac:picMkLst>
            <pc:docMk/>
            <pc:sldMk cId="1588436821" sldId="276"/>
            <ac:picMk id="5" creationId="{FAF61CD7-6436-514D-C7F4-B04B6B625457}"/>
          </ac:picMkLst>
        </pc:picChg>
      </pc:sldChg>
      <pc:sldChg chg="addSp delSp modSp new modTransition modNotes">
        <pc:chgData name="Joanna Mielniczuk (269867)" userId="S::269867@student.pwr.edu.pl::d25b2b1b-7c73-4d13-bb17-79c6f1afa74a" providerId="AD" clId="Web-{0E847E66-2C8F-48DE-AFC8-ECF0CE44AFF2}" dt="2022-05-08T12:10:35.830" v="730"/>
        <pc:sldMkLst>
          <pc:docMk/>
          <pc:sldMk cId="2029833327" sldId="277"/>
        </pc:sldMkLst>
        <pc:spChg chg="del">
          <ac:chgData name="Joanna Mielniczuk (269867)" userId="S::269867@student.pwr.edu.pl::d25b2b1b-7c73-4d13-bb17-79c6f1afa74a" providerId="AD" clId="Web-{0E847E66-2C8F-48DE-AFC8-ECF0CE44AFF2}" dt="2022-05-08T11:56:00.494" v="660"/>
          <ac:spMkLst>
            <pc:docMk/>
            <pc:sldMk cId="2029833327" sldId="277"/>
            <ac:spMk id="2" creationId="{D70BFF05-5674-8634-8BE4-1A227FF9FC78}"/>
          </ac:spMkLst>
        </pc:spChg>
        <pc:spChg chg="del">
          <ac:chgData name="Joanna Mielniczuk (269867)" userId="S::269867@student.pwr.edu.pl::d25b2b1b-7c73-4d13-bb17-79c6f1afa74a" providerId="AD" clId="Web-{0E847E66-2C8F-48DE-AFC8-ECF0CE44AFF2}" dt="2022-05-08T11:55:39.446" v="648"/>
          <ac:spMkLst>
            <pc:docMk/>
            <pc:sldMk cId="2029833327" sldId="277"/>
            <ac:spMk id="3" creationId="{251BC0AD-FA9C-605B-BCCA-32A9D0FA222F}"/>
          </ac:spMkLst>
        </pc:spChg>
        <pc:spChg chg="mod">
          <ac:chgData name="Joanna Mielniczuk (269867)" userId="S::269867@student.pwr.edu.pl::d25b2b1b-7c73-4d13-bb17-79c6f1afa74a" providerId="AD" clId="Web-{0E847E66-2C8F-48DE-AFC8-ECF0CE44AFF2}" dt="2022-05-08T12:06:07.762" v="701" actId="1076"/>
          <ac:spMkLst>
            <pc:docMk/>
            <pc:sldMk cId="2029833327" sldId="277"/>
            <ac:spMk id="4" creationId="{16045654-F0B6-2AF4-F9B0-375EF1FA12FD}"/>
          </ac:spMkLst>
        </pc:spChg>
        <pc:spChg chg="add mod">
          <ac:chgData name="Joanna Mielniczuk (269867)" userId="S::269867@student.pwr.edu.pl::d25b2b1b-7c73-4d13-bb17-79c6f1afa74a" providerId="AD" clId="Web-{0E847E66-2C8F-48DE-AFC8-ECF0CE44AFF2}" dt="2022-05-08T12:06:57.622" v="716" actId="20577"/>
          <ac:spMkLst>
            <pc:docMk/>
            <pc:sldMk cId="2029833327" sldId="277"/>
            <ac:spMk id="6" creationId="{A22F8727-84E6-A22D-BD52-68CDD1FF79E8}"/>
          </ac:spMkLst>
        </pc:spChg>
        <pc:spChg chg="add mod">
          <ac:chgData name="Joanna Mielniczuk (269867)" userId="S::269867@student.pwr.edu.pl::d25b2b1b-7c73-4d13-bb17-79c6f1afa74a" providerId="AD" clId="Web-{0E847E66-2C8F-48DE-AFC8-ECF0CE44AFF2}" dt="2022-05-08T12:06:24.496" v="707" actId="1076"/>
          <ac:spMkLst>
            <pc:docMk/>
            <pc:sldMk cId="2029833327" sldId="277"/>
            <ac:spMk id="8" creationId="{9F252095-079E-C9BE-3C13-3D7370A9D530}"/>
          </ac:spMkLst>
        </pc:spChg>
        <pc:spChg chg="add mod">
          <ac:chgData name="Joanna Mielniczuk (269867)" userId="S::269867@student.pwr.edu.pl::d25b2b1b-7c73-4d13-bb17-79c6f1afa74a" providerId="AD" clId="Web-{0E847E66-2C8F-48DE-AFC8-ECF0CE44AFF2}" dt="2022-05-08T12:06:50.372" v="715" actId="1076"/>
          <ac:spMkLst>
            <pc:docMk/>
            <pc:sldMk cId="2029833327" sldId="277"/>
            <ac:spMk id="10" creationId="{7A975F5E-BD08-886A-5C8F-FC4902BF964B}"/>
          </ac:spMkLst>
        </pc:spChg>
        <pc:spChg chg="add mod">
          <ac:chgData name="Joanna Mielniczuk (269867)" userId="S::269867@student.pwr.edu.pl::d25b2b1b-7c73-4d13-bb17-79c6f1afa74a" providerId="AD" clId="Web-{0E847E66-2C8F-48DE-AFC8-ECF0CE44AFF2}" dt="2022-05-08T12:07:48.873" v="728" actId="1076"/>
          <ac:spMkLst>
            <pc:docMk/>
            <pc:sldMk cId="2029833327" sldId="277"/>
            <ac:spMk id="12" creationId="{C529BA85-0B58-79EC-0803-590D52DE31C1}"/>
          </ac:spMkLst>
        </pc:spChg>
        <pc:picChg chg="add mod">
          <ac:chgData name="Joanna Mielniczuk (269867)" userId="S::269867@student.pwr.edu.pl::d25b2b1b-7c73-4d13-bb17-79c6f1afa74a" providerId="AD" clId="Web-{0E847E66-2C8F-48DE-AFC8-ECF0CE44AFF2}" dt="2022-05-08T12:06:12.777" v="703" actId="1076"/>
          <ac:picMkLst>
            <pc:docMk/>
            <pc:sldMk cId="2029833327" sldId="277"/>
            <ac:picMk id="5" creationId="{787AA368-A55F-28DD-BE6A-C1C1A84574A0}"/>
          </ac:picMkLst>
        </pc:picChg>
        <pc:picChg chg="add mod">
          <ac:chgData name="Joanna Mielniczuk (269867)" userId="S::269867@student.pwr.edu.pl::d25b2b1b-7c73-4d13-bb17-79c6f1afa74a" providerId="AD" clId="Web-{0E847E66-2C8F-48DE-AFC8-ECF0CE44AFF2}" dt="2022-05-08T12:06:22.449" v="706" actId="14100"/>
          <ac:picMkLst>
            <pc:docMk/>
            <pc:sldMk cId="2029833327" sldId="277"/>
            <ac:picMk id="7" creationId="{F7EFA87D-5EE1-B9E6-5729-2CB8301DD4DA}"/>
          </ac:picMkLst>
        </pc:picChg>
        <pc:picChg chg="add mod">
          <ac:chgData name="Joanna Mielniczuk (269867)" userId="S::269867@student.pwr.edu.pl::d25b2b1b-7c73-4d13-bb17-79c6f1afa74a" providerId="AD" clId="Web-{0E847E66-2C8F-48DE-AFC8-ECF0CE44AFF2}" dt="2022-05-08T12:06:27.418" v="708" actId="1076"/>
          <ac:picMkLst>
            <pc:docMk/>
            <pc:sldMk cId="2029833327" sldId="277"/>
            <ac:picMk id="9" creationId="{FA6E61F6-610C-8D03-FFF9-5B54F0BD8B56}"/>
          </ac:picMkLst>
        </pc:picChg>
        <pc:picChg chg="add mod">
          <ac:chgData name="Joanna Mielniczuk (269867)" userId="S::269867@student.pwr.edu.pl::d25b2b1b-7c73-4d13-bb17-79c6f1afa74a" providerId="AD" clId="Web-{0E847E66-2C8F-48DE-AFC8-ECF0CE44AFF2}" dt="2022-05-08T12:07:35.217" v="720" actId="1076"/>
          <ac:picMkLst>
            <pc:docMk/>
            <pc:sldMk cId="2029833327" sldId="277"/>
            <ac:picMk id="11" creationId="{202304FC-8213-85F7-727D-0E3E8BEE241E}"/>
          </ac:picMkLst>
        </pc:picChg>
      </pc:sldChg>
      <pc:sldChg chg="addSp delSp modSp new modTransition modNotes">
        <pc:chgData name="Joanna Mielniczuk (269867)" userId="S::269867@student.pwr.edu.pl::d25b2b1b-7c73-4d13-bb17-79c6f1afa74a" providerId="AD" clId="Web-{0E847E66-2C8F-48DE-AFC8-ECF0CE44AFF2}" dt="2022-05-08T12:40:07.124" v="878"/>
        <pc:sldMkLst>
          <pc:docMk/>
          <pc:sldMk cId="1931078370" sldId="278"/>
        </pc:sldMkLst>
        <pc:spChg chg="add del mod">
          <ac:chgData name="Joanna Mielniczuk (269867)" userId="S::269867@student.pwr.edu.pl::d25b2b1b-7c73-4d13-bb17-79c6f1afa74a" providerId="AD" clId="Web-{0E847E66-2C8F-48DE-AFC8-ECF0CE44AFF2}" dt="2022-05-08T12:24:33.960" v="828" actId="1076"/>
          <ac:spMkLst>
            <pc:docMk/>
            <pc:sldMk cId="1931078370" sldId="278"/>
            <ac:spMk id="2" creationId="{2F86D488-7837-4608-5128-8713B691601A}"/>
          </ac:spMkLst>
        </pc:spChg>
        <pc:spChg chg="del">
          <ac:chgData name="Joanna Mielniczuk (269867)" userId="S::269867@student.pwr.edu.pl::d25b2b1b-7c73-4d13-bb17-79c6f1afa74a" providerId="AD" clId="Web-{0E847E66-2C8F-48DE-AFC8-ECF0CE44AFF2}" dt="2022-05-08T12:11:48.973" v="735"/>
          <ac:spMkLst>
            <pc:docMk/>
            <pc:sldMk cId="1931078370" sldId="278"/>
            <ac:spMk id="3" creationId="{4AC9D81D-FCC4-07C4-2315-57C7AC2F9219}"/>
          </ac:spMkLst>
        </pc:spChg>
        <pc:spChg chg="mod">
          <ac:chgData name="Joanna Mielniczuk (269867)" userId="S::269867@student.pwr.edu.pl::d25b2b1b-7c73-4d13-bb17-79c6f1afa74a" providerId="AD" clId="Web-{0E847E66-2C8F-48DE-AFC8-ECF0CE44AFF2}" dt="2022-05-08T12:11:58.114" v="739" actId="20577"/>
          <ac:spMkLst>
            <pc:docMk/>
            <pc:sldMk cId="1931078370" sldId="278"/>
            <ac:spMk id="4" creationId="{D52CD0F5-FA4C-01B9-B1DB-A50AEC90958F}"/>
          </ac:spMkLst>
        </pc:spChg>
        <pc:picChg chg="add mod">
          <ac:chgData name="Joanna Mielniczuk (269867)" userId="S::269867@student.pwr.edu.pl::d25b2b1b-7c73-4d13-bb17-79c6f1afa74a" providerId="AD" clId="Web-{0E847E66-2C8F-48DE-AFC8-ECF0CE44AFF2}" dt="2022-05-08T12:24:39.663" v="831" actId="1076"/>
          <ac:picMkLst>
            <pc:docMk/>
            <pc:sldMk cId="1931078370" sldId="278"/>
            <ac:picMk id="5" creationId="{B2DB9950-1C05-8AC9-AC18-D3FEE945790E}"/>
          </ac:picMkLst>
        </pc:picChg>
      </pc:sldChg>
      <pc:sldChg chg="addSp delSp modSp new modTransition modNotes">
        <pc:chgData name="Joanna Mielniczuk (269867)" userId="S::269867@student.pwr.edu.pl::d25b2b1b-7c73-4d13-bb17-79c6f1afa74a" providerId="AD" clId="Web-{0E847E66-2C8F-48DE-AFC8-ECF0CE44AFF2}" dt="2022-05-08T12:41:25.797" v="907"/>
        <pc:sldMkLst>
          <pc:docMk/>
          <pc:sldMk cId="2411995193" sldId="279"/>
        </pc:sldMkLst>
        <pc:spChg chg="del">
          <ac:chgData name="Joanna Mielniczuk (269867)" userId="S::269867@student.pwr.edu.pl::d25b2b1b-7c73-4d13-bb17-79c6f1afa74a" providerId="AD" clId="Web-{0E847E66-2C8F-48DE-AFC8-ECF0CE44AFF2}" dt="2022-05-08T12:40:33.046" v="892"/>
          <ac:spMkLst>
            <pc:docMk/>
            <pc:sldMk cId="2411995193" sldId="279"/>
            <ac:spMk id="2" creationId="{C713638D-CB98-A543-42AB-402BCC8C354B}"/>
          </ac:spMkLst>
        </pc:spChg>
        <pc:spChg chg="del">
          <ac:chgData name="Joanna Mielniczuk (269867)" userId="S::269867@student.pwr.edu.pl::d25b2b1b-7c73-4d13-bb17-79c6f1afa74a" providerId="AD" clId="Web-{0E847E66-2C8F-48DE-AFC8-ECF0CE44AFF2}" dt="2022-05-08T12:40:29.093" v="890"/>
          <ac:spMkLst>
            <pc:docMk/>
            <pc:sldMk cId="2411995193" sldId="279"/>
            <ac:spMk id="3" creationId="{65731251-35E0-2832-8E9E-7CD46B89BE3A}"/>
          </ac:spMkLst>
        </pc:spChg>
        <pc:spChg chg="mod">
          <ac:chgData name="Joanna Mielniczuk (269867)" userId="S::269867@student.pwr.edu.pl::d25b2b1b-7c73-4d13-bb17-79c6f1afa74a" providerId="AD" clId="Web-{0E847E66-2C8F-48DE-AFC8-ECF0CE44AFF2}" dt="2022-05-08T12:40:54.125" v="899" actId="1076"/>
          <ac:spMkLst>
            <pc:docMk/>
            <pc:sldMk cId="2411995193" sldId="279"/>
            <ac:spMk id="4" creationId="{5FA1440E-0881-89DB-B71B-CB33184057AA}"/>
          </ac:spMkLst>
        </pc:spChg>
        <pc:picChg chg="add mod">
          <ac:chgData name="Joanna Mielniczuk (269867)" userId="S::269867@student.pwr.edu.pl::d25b2b1b-7c73-4d13-bb17-79c6f1afa74a" providerId="AD" clId="Web-{0E847E66-2C8F-48DE-AFC8-ECF0CE44AFF2}" dt="2022-05-08T12:40:49.328" v="898" actId="1076"/>
          <ac:picMkLst>
            <pc:docMk/>
            <pc:sldMk cId="2411995193" sldId="279"/>
            <ac:picMk id="5" creationId="{50C80B06-0F38-71BC-91DE-C3BD30C145DB}"/>
          </ac:picMkLst>
        </pc:picChg>
      </pc:sldChg>
      <pc:sldChg chg="addSp delSp modSp new modTransition modNotes">
        <pc:chgData name="Joanna Mielniczuk (269867)" userId="S::269867@student.pwr.edu.pl::d25b2b1b-7c73-4d13-bb17-79c6f1afa74a" providerId="AD" clId="Web-{0E847E66-2C8F-48DE-AFC8-ECF0CE44AFF2}" dt="2022-05-08T13:09:15.390" v="1108"/>
        <pc:sldMkLst>
          <pc:docMk/>
          <pc:sldMk cId="2187660571" sldId="280"/>
        </pc:sldMkLst>
        <pc:spChg chg="mod">
          <ac:chgData name="Joanna Mielniczuk (269867)" userId="S::269867@student.pwr.edu.pl::d25b2b1b-7c73-4d13-bb17-79c6f1afa74a" providerId="AD" clId="Web-{0E847E66-2C8F-48DE-AFC8-ECF0CE44AFF2}" dt="2022-05-08T13:07:51.887" v="1087" actId="1076"/>
          <ac:spMkLst>
            <pc:docMk/>
            <pc:sldMk cId="2187660571" sldId="280"/>
            <ac:spMk id="2" creationId="{E0715379-D773-2F41-FCF8-0810CFFC8170}"/>
          </ac:spMkLst>
        </pc:spChg>
        <pc:spChg chg="del">
          <ac:chgData name="Joanna Mielniczuk (269867)" userId="S::269867@student.pwr.edu.pl::d25b2b1b-7c73-4d13-bb17-79c6f1afa74a" providerId="AD" clId="Web-{0E847E66-2C8F-48DE-AFC8-ECF0CE44AFF2}" dt="2022-05-08T12:46:35.227" v="910"/>
          <ac:spMkLst>
            <pc:docMk/>
            <pc:sldMk cId="2187660571" sldId="280"/>
            <ac:spMk id="3" creationId="{7B0A5945-20D7-AF10-70E3-74113123D078}"/>
          </ac:spMkLst>
        </pc:spChg>
        <pc:spChg chg="mod">
          <ac:chgData name="Joanna Mielniczuk (269867)" userId="S::269867@student.pwr.edu.pl::d25b2b1b-7c73-4d13-bb17-79c6f1afa74a" providerId="AD" clId="Web-{0E847E66-2C8F-48DE-AFC8-ECF0CE44AFF2}" dt="2022-05-08T13:07:09.854" v="1074" actId="20577"/>
          <ac:spMkLst>
            <pc:docMk/>
            <pc:sldMk cId="2187660571" sldId="280"/>
            <ac:spMk id="4" creationId="{5096A5A7-261B-34C3-2959-0A44EC6A3F8C}"/>
          </ac:spMkLst>
        </pc:spChg>
        <pc:picChg chg="add mod">
          <ac:chgData name="Joanna Mielniczuk (269867)" userId="S::269867@student.pwr.edu.pl::d25b2b1b-7c73-4d13-bb17-79c6f1afa74a" providerId="AD" clId="Web-{0E847E66-2C8F-48DE-AFC8-ECF0CE44AFF2}" dt="2022-05-08T13:07:43.496" v="1086" actId="14100"/>
          <ac:picMkLst>
            <pc:docMk/>
            <pc:sldMk cId="2187660571" sldId="280"/>
            <ac:picMk id="5" creationId="{E81D1568-FBBC-E5DC-E353-373B75B87FFD}"/>
          </ac:picMkLst>
        </pc:picChg>
      </pc:sldChg>
      <pc:sldChg chg="addSp delSp modSp new modTransition modNotes">
        <pc:chgData name="Joanna Mielniczuk (269867)" userId="S::269867@student.pwr.edu.pl::d25b2b1b-7c73-4d13-bb17-79c6f1afa74a" providerId="AD" clId="Web-{0E847E66-2C8F-48DE-AFC8-ECF0CE44AFF2}" dt="2022-05-08T13:11:02.892" v="1114"/>
        <pc:sldMkLst>
          <pc:docMk/>
          <pc:sldMk cId="1677690716" sldId="281"/>
        </pc:sldMkLst>
        <pc:spChg chg="del">
          <ac:chgData name="Joanna Mielniczuk (269867)" userId="S::269867@student.pwr.edu.pl::d25b2b1b-7c73-4d13-bb17-79c6f1afa74a" providerId="AD" clId="Web-{0E847E66-2C8F-48DE-AFC8-ECF0CE44AFF2}" dt="2022-05-08T13:08:17.372" v="1097"/>
          <ac:spMkLst>
            <pc:docMk/>
            <pc:sldMk cId="1677690716" sldId="281"/>
            <ac:spMk id="2" creationId="{2EB3A0E6-46BF-C4DA-AA15-E8BDEFF9DBF9}"/>
          </ac:spMkLst>
        </pc:spChg>
        <pc:spChg chg="del">
          <ac:chgData name="Joanna Mielniczuk (269867)" userId="S::269867@student.pwr.edu.pl::d25b2b1b-7c73-4d13-bb17-79c6f1afa74a" providerId="AD" clId="Web-{0E847E66-2C8F-48DE-AFC8-ECF0CE44AFF2}" dt="2022-05-08T13:08:02.746" v="1089"/>
          <ac:spMkLst>
            <pc:docMk/>
            <pc:sldMk cId="1677690716" sldId="281"/>
            <ac:spMk id="3" creationId="{6DE4BA5F-5AFD-7E8E-F5DD-49018857B4DD}"/>
          </ac:spMkLst>
        </pc:spChg>
        <pc:spChg chg="mod">
          <ac:chgData name="Joanna Mielniczuk (269867)" userId="S::269867@student.pwr.edu.pl::d25b2b1b-7c73-4d13-bb17-79c6f1afa74a" providerId="AD" clId="Web-{0E847E66-2C8F-48DE-AFC8-ECF0CE44AFF2}" dt="2022-05-08T13:08:51.264" v="1105" actId="1076"/>
          <ac:spMkLst>
            <pc:docMk/>
            <pc:sldMk cId="1677690716" sldId="281"/>
            <ac:spMk id="4" creationId="{F901D111-4F9D-AE0B-1BA7-552E4CDF2F29}"/>
          </ac:spMkLst>
        </pc:spChg>
        <pc:picChg chg="add mod">
          <ac:chgData name="Joanna Mielniczuk (269867)" userId="S::269867@student.pwr.edu.pl::d25b2b1b-7c73-4d13-bb17-79c6f1afa74a" providerId="AD" clId="Web-{0E847E66-2C8F-48DE-AFC8-ECF0CE44AFF2}" dt="2022-05-08T13:10:36.032" v="1111" actId="1076"/>
          <ac:picMkLst>
            <pc:docMk/>
            <pc:sldMk cId="1677690716" sldId="281"/>
            <ac:picMk id="5" creationId="{8C8D6A32-A0A5-9386-FADC-76E88A8DF258}"/>
          </ac:picMkLst>
        </pc:picChg>
      </pc:sldChg>
      <pc:sldChg chg="addSp delSp modSp new modTransition modNotes">
        <pc:chgData name="Joanna Mielniczuk (269867)" userId="S::269867@student.pwr.edu.pl::d25b2b1b-7c73-4d13-bb17-79c6f1afa74a" providerId="AD" clId="Web-{0E847E66-2C8F-48DE-AFC8-ECF0CE44AFF2}" dt="2022-05-08T14:13:29.526" v="1732" actId="1076"/>
        <pc:sldMkLst>
          <pc:docMk/>
          <pc:sldMk cId="3740358269" sldId="282"/>
        </pc:sldMkLst>
        <pc:spChg chg="mod">
          <ac:chgData name="Joanna Mielniczuk (269867)" userId="S::269867@student.pwr.edu.pl::d25b2b1b-7c73-4d13-bb17-79c6f1afa74a" providerId="AD" clId="Web-{0E847E66-2C8F-48DE-AFC8-ECF0CE44AFF2}" dt="2022-05-08T14:09:34.645" v="1631" actId="20577"/>
          <ac:spMkLst>
            <pc:docMk/>
            <pc:sldMk cId="3740358269" sldId="282"/>
            <ac:spMk id="2" creationId="{9EA95FCB-A750-79FA-A810-C8710AFD9ED0}"/>
          </ac:spMkLst>
        </pc:spChg>
        <pc:spChg chg="del">
          <ac:chgData name="Joanna Mielniczuk (269867)" userId="S::269867@student.pwr.edu.pl::d25b2b1b-7c73-4d13-bb17-79c6f1afa74a" providerId="AD" clId="Web-{0E847E66-2C8F-48DE-AFC8-ECF0CE44AFF2}" dt="2022-05-08T13:12:27.723" v="1117"/>
          <ac:spMkLst>
            <pc:docMk/>
            <pc:sldMk cId="3740358269" sldId="282"/>
            <ac:spMk id="3" creationId="{D70B7C52-E9DB-C7B6-B243-B3FA24F00145}"/>
          </ac:spMkLst>
        </pc:spChg>
        <pc:spChg chg="mod">
          <ac:chgData name="Joanna Mielniczuk (269867)" userId="S::269867@student.pwr.edu.pl::d25b2b1b-7c73-4d13-bb17-79c6f1afa74a" providerId="AD" clId="Web-{0E847E66-2C8F-48DE-AFC8-ECF0CE44AFF2}" dt="2022-05-08T13:22:07.427" v="1331" actId="1076"/>
          <ac:spMkLst>
            <pc:docMk/>
            <pc:sldMk cId="3740358269" sldId="282"/>
            <ac:spMk id="4" creationId="{5ADE5B91-E98F-B8E9-EF95-E231F8E283B0}"/>
          </ac:spMkLst>
        </pc:spChg>
        <pc:picChg chg="add mod">
          <ac:chgData name="Joanna Mielniczuk (269867)" userId="S::269867@student.pwr.edu.pl::d25b2b1b-7c73-4d13-bb17-79c6f1afa74a" providerId="AD" clId="Web-{0E847E66-2C8F-48DE-AFC8-ECF0CE44AFF2}" dt="2022-05-08T14:13:29.526" v="1732" actId="1076"/>
          <ac:picMkLst>
            <pc:docMk/>
            <pc:sldMk cId="3740358269" sldId="282"/>
            <ac:picMk id="5" creationId="{9B78D921-70C0-9EFE-A6F1-81298EF93790}"/>
          </ac:picMkLst>
        </pc:picChg>
      </pc:sldChg>
      <pc:sldChg chg="addSp delSp modSp new modTransition modNotes">
        <pc:chgData name="Joanna Mielniczuk (269867)" userId="S::269867@student.pwr.edu.pl::d25b2b1b-7c73-4d13-bb17-79c6f1afa74a" providerId="AD" clId="Web-{0E847E66-2C8F-48DE-AFC8-ECF0CE44AFF2}" dt="2022-05-08T14:13:19.495" v="1731" actId="1076"/>
        <pc:sldMkLst>
          <pc:docMk/>
          <pc:sldMk cId="497207990" sldId="283"/>
        </pc:sldMkLst>
        <pc:spChg chg="del mod">
          <ac:chgData name="Joanna Mielniczuk (269867)" userId="S::269867@student.pwr.edu.pl::d25b2b1b-7c73-4d13-bb17-79c6f1afa74a" providerId="AD" clId="Web-{0E847E66-2C8F-48DE-AFC8-ECF0CE44AFF2}" dt="2022-05-08T14:10:02.709" v="1633"/>
          <ac:spMkLst>
            <pc:docMk/>
            <pc:sldMk cId="497207990" sldId="283"/>
            <ac:spMk id="2" creationId="{C64C11FE-9EB2-D465-DB96-212629C0EFC7}"/>
          </ac:spMkLst>
        </pc:spChg>
        <pc:spChg chg="del">
          <ac:chgData name="Joanna Mielniczuk (269867)" userId="S::269867@student.pwr.edu.pl::d25b2b1b-7c73-4d13-bb17-79c6f1afa74a" providerId="AD" clId="Web-{0E847E66-2C8F-48DE-AFC8-ECF0CE44AFF2}" dt="2022-05-08T13:33:19.772" v="1351"/>
          <ac:spMkLst>
            <pc:docMk/>
            <pc:sldMk cId="497207990" sldId="283"/>
            <ac:spMk id="3" creationId="{60C1C24F-47B7-3063-357C-E9C2664F1B90}"/>
          </ac:spMkLst>
        </pc:spChg>
        <pc:spChg chg="mod">
          <ac:chgData name="Joanna Mielniczuk (269867)" userId="S::269867@student.pwr.edu.pl::d25b2b1b-7c73-4d13-bb17-79c6f1afa74a" providerId="AD" clId="Web-{0E847E66-2C8F-48DE-AFC8-ECF0CE44AFF2}" dt="2022-05-08T13:33:25.147" v="1354" actId="20577"/>
          <ac:spMkLst>
            <pc:docMk/>
            <pc:sldMk cId="497207990" sldId="283"/>
            <ac:spMk id="4" creationId="{1544F123-47D5-4317-6220-1CC505F10EC3}"/>
          </ac:spMkLst>
        </pc:spChg>
        <pc:spChg chg="add mod">
          <ac:chgData name="Joanna Mielniczuk (269867)" userId="S::269867@student.pwr.edu.pl::d25b2b1b-7c73-4d13-bb17-79c6f1afa74a" providerId="AD" clId="Web-{0E847E66-2C8F-48DE-AFC8-ECF0CE44AFF2}" dt="2022-05-08T14:13:19.495" v="1731" actId="1076"/>
          <ac:spMkLst>
            <pc:docMk/>
            <pc:sldMk cId="497207990" sldId="283"/>
            <ac:spMk id="6" creationId="{377ACC4A-4CFD-8A5C-62EE-4D17EA6CC246}"/>
          </ac:spMkLst>
        </pc:spChg>
        <pc:picChg chg="add mod ord">
          <ac:chgData name="Joanna Mielniczuk (269867)" userId="S::269867@student.pwr.edu.pl::d25b2b1b-7c73-4d13-bb17-79c6f1afa74a" providerId="AD" clId="Web-{0E847E66-2C8F-48DE-AFC8-ECF0CE44AFF2}" dt="2022-05-08T14:13:16.338" v="1730" actId="1076"/>
          <ac:picMkLst>
            <pc:docMk/>
            <pc:sldMk cId="497207990" sldId="283"/>
            <ac:picMk id="5" creationId="{08C46272-304D-BD67-8ECF-220E899168D2}"/>
          </ac:picMkLst>
        </pc:picChg>
      </pc:sldChg>
      <pc:sldChg chg="addSp delSp modSp new modTransition modNotes">
        <pc:chgData name="Joanna Mielniczuk (269867)" userId="S::269867@student.pwr.edu.pl::d25b2b1b-7c73-4d13-bb17-79c6f1afa74a" providerId="AD" clId="Web-{0E847E66-2C8F-48DE-AFC8-ECF0CE44AFF2}" dt="2022-05-08T13:59:52.085" v="1478" actId="20577"/>
        <pc:sldMkLst>
          <pc:docMk/>
          <pc:sldMk cId="4003747554" sldId="284"/>
        </pc:sldMkLst>
        <pc:spChg chg="mod">
          <ac:chgData name="Joanna Mielniczuk (269867)" userId="S::269867@student.pwr.edu.pl::d25b2b1b-7c73-4d13-bb17-79c6f1afa74a" providerId="AD" clId="Web-{0E847E66-2C8F-48DE-AFC8-ECF0CE44AFF2}" dt="2022-05-08T13:49:31.445" v="1411" actId="1076"/>
          <ac:spMkLst>
            <pc:docMk/>
            <pc:sldMk cId="4003747554" sldId="284"/>
            <ac:spMk id="2" creationId="{52FAA749-C282-E7EC-BE1E-C2049C77D237}"/>
          </ac:spMkLst>
        </pc:spChg>
        <pc:spChg chg="del">
          <ac:chgData name="Joanna Mielniczuk (269867)" userId="S::269867@student.pwr.edu.pl::d25b2b1b-7c73-4d13-bb17-79c6f1afa74a" providerId="AD" clId="Web-{0E847E66-2C8F-48DE-AFC8-ECF0CE44AFF2}" dt="2022-05-08T13:47:15.301" v="1368"/>
          <ac:spMkLst>
            <pc:docMk/>
            <pc:sldMk cId="4003747554" sldId="284"/>
            <ac:spMk id="3" creationId="{247577EE-0C70-B06B-A4C2-366D6D469D53}"/>
          </ac:spMkLst>
        </pc:spChg>
        <pc:spChg chg="mod">
          <ac:chgData name="Joanna Mielniczuk (269867)" userId="S::269867@student.pwr.edu.pl::d25b2b1b-7c73-4d13-bb17-79c6f1afa74a" providerId="AD" clId="Web-{0E847E66-2C8F-48DE-AFC8-ECF0CE44AFF2}" dt="2022-05-08T13:59:52.085" v="1478" actId="20577"/>
          <ac:spMkLst>
            <pc:docMk/>
            <pc:sldMk cId="4003747554" sldId="284"/>
            <ac:spMk id="4" creationId="{BB0A5FA2-A061-BDE2-3C04-75F6AEC06B98}"/>
          </ac:spMkLst>
        </pc:spChg>
        <pc:picChg chg="add mod">
          <ac:chgData name="Joanna Mielniczuk (269867)" userId="S::269867@student.pwr.edu.pl::d25b2b1b-7c73-4d13-bb17-79c6f1afa74a" providerId="AD" clId="Web-{0E847E66-2C8F-48DE-AFC8-ECF0CE44AFF2}" dt="2022-05-08T13:49:25.585" v="1409" actId="1076"/>
          <ac:picMkLst>
            <pc:docMk/>
            <pc:sldMk cId="4003747554" sldId="284"/>
            <ac:picMk id="5" creationId="{0E593F6A-D625-5FD7-939C-EC46A5C8F9B0}"/>
          </ac:picMkLst>
        </pc:picChg>
        <pc:picChg chg="add mod">
          <ac:chgData name="Joanna Mielniczuk (269867)" userId="S::269867@student.pwr.edu.pl::d25b2b1b-7c73-4d13-bb17-79c6f1afa74a" providerId="AD" clId="Web-{0E847E66-2C8F-48DE-AFC8-ECF0CE44AFF2}" dt="2022-05-08T13:49:27.398" v="1410" actId="1076"/>
          <ac:picMkLst>
            <pc:docMk/>
            <pc:sldMk cId="4003747554" sldId="284"/>
            <ac:picMk id="6" creationId="{89CCF662-1341-7DEA-FCCF-6E3E3A16ED36}"/>
          </ac:picMkLst>
        </pc:picChg>
      </pc:sldChg>
      <pc:sldChg chg="addSp delSp modSp new modTransition modNotes">
        <pc:chgData name="Joanna Mielniczuk (269867)" userId="S::269867@student.pwr.edu.pl::d25b2b1b-7c73-4d13-bb17-79c6f1afa74a" providerId="AD" clId="Web-{0E847E66-2C8F-48DE-AFC8-ECF0CE44AFF2}" dt="2022-05-08T14:01:30.259" v="1505"/>
        <pc:sldMkLst>
          <pc:docMk/>
          <pc:sldMk cId="801297830" sldId="285"/>
        </pc:sldMkLst>
        <pc:spChg chg="mod">
          <ac:chgData name="Joanna Mielniczuk (269867)" userId="S::269867@student.pwr.edu.pl::d25b2b1b-7c73-4d13-bb17-79c6f1afa74a" providerId="AD" clId="Web-{0E847E66-2C8F-48DE-AFC8-ECF0CE44AFF2}" dt="2022-05-08T14:01:04.243" v="1499" actId="1076"/>
          <ac:spMkLst>
            <pc:docMk/>
            <pc:sldMk cId="801297830" sldId="285"/>
            <ac:spMk id="2" creationId="{EA18C0AF-BB4D-BB38-B357-EF0C819E0657}"/>
          </ac:spMkLst>
        </pc:spChg>
        <pc:spChg chg="del">
          <ac:chgData name="Joanna Mielniczuk (269867)" userId="S::269867@student.pwr.edu.pl::d25b2b1b-7c73-4d13-bb17-79c6f1afa74a" providerId="AD" clId="Web-{0E847E66-2C8F-48DE-AFC8-ECF0CE44AFF2}" dt="2022-05-08T13:59:30.522" v="1463"/>
          <ac:spMkLst>
            <pc:docMk/>
            <pc:sldMk cId="801297830" sldId="285"/>
            <ac:spMk id="3" creationId="{32890BFA-6A31-7AF0-8C29-A17B01022C0B}"/>
          </ac:spMkLst>
        </pc:spChg>
        <pc:spChg chg="mod">
          <ac:chgData name="Joanna Mielniczuk (269867)" userId="S::269867@student.pwr.edu.pl::d25b2b1b-7c73-4d13-bb17-79c6f1afa74a" providerId="AD" clId="Web-{0E847E66-2C8F-48DE-AFC8-ECF0CE44AFF2}" dt="2022-05-08T14:00:20.382" v="1490" actId="1076"/>
          <ac:spMkLst>
            <pc:docMk/>
            <pc:sldMk cId="801297830" sldId="285"/>
            <ac:spMk id="4" creationId="{CEEB44CD-633A-961D-B0CA-15AE91B8CFEF}"/>
          </ac:spMkLst>
        </pc:spChg>
        <pc:picChg chg="add mod">
          <ac:chgData name="Joanna Mielniczuk (269867)" userId="S::269867@student.pwr.edu.pl::d25b2b1b-7c73-4d13-bb17-79c6f1afa74a" providerId="AD" clId="Web-{0E847E66-2C8F-48DE-AFC8-ECF0CE44AFF2}" dt="2022-05-08T14:00:57.211" v="1497" actId="1076"/>
          <ac:picMkLst>
            <pc:docMk/>
            <pc:sldMk cId="801297830" sldId="285"/>
            <ac:picMk id="5" creationId="{809457BB-F496-09F1-28A7-E196BA16E3D8}"/>
          </ac:picMkLst>
        </pc:picChg>
      </pc:sldChg>
      <pc:sldChg chg="addSp delSp modSp new modTransition modNotes">
        <pc:chgData name="Joanna Mielniczuk (269867)" userId="S::269867@student.pwr.edu.pl::d25b2b1b-7c73-4d13-bb17-79c6f1afa74a" providerId="AD" clId="Web-{0E847E66-2C8F-48DE-AFC8-ECF0CE44AFF2}" dt="2022-05-08T14:25:42.606" v="1790" actId="1076"/>
        <pc:sldMkLst>
          <pc:docMk/>
          <pc:sldMk cId="143553519" sldId="286"/>
        </pc:sldMkLst>
        <pc:spChg chg="mod">
          <ac:chgData name="Joanna Mielniczuk (269867)" userId="S::269867@student.pwr.edu.pl::d25b2b1b-7c73-4d13-bb17-79c6f1afa74a" providerId="AD" clId="Web-{0E847E66-2C8F-48DE-AFC8-ECF0CE44AFF2}" dt="2022-05-08T14:25:41.106" v="1789" actId="1076"/>
          <ac:spMkLst>
            <pc:docMk/>
            <pc:sldMk cId="143553519" sldId="286"/>
            <ac:spMk id="2" creationId="{DC829E5A-D4EC-E1E7-1F12-D01F96475376}"/>
          </ac:spMkLst>
        </pc:spChg>
        <pc:spChg chg="del">
          <ac:chgData name="Joanna Mielniczuk (269867)" userId="S::269867@student.pwr.edu.pl::d25b2b1b-7c73-4d13-bb17-79c6f1afa74a" providerId="AD" clId="Web-{0E847E66-2C8F-48DE-AFC8-ECF0CE44AFF2}" dt="2022-05-08T14:13:51.058" v="1735"/>
          <ac:spMkLst>
            <pc:docMk/>
            <pc:sldMk cId="143553519" sldId="286"/>
            <ac:spMk id="3" creationId="{4BDDC14B-4D3C-C08A-4F30-ACB1D19FA3B2}"/>
          </ac:spMkLst>
        </pc:spChg>
        <pc:spChg chg="mod">
          <ac:chgData name="Joanna Mielniczuk (269867)" userId="S::269867@student.pwr.edu.pl::d25b2b1b-7c73-4d13-bb17-79c6f1afa74a" providerId="AD" clId="Web-{0E847E66-2C8F-48DE-AFC8-ECF0CE44AFF2}" dt="2022-05-08T14:25:37.497" v="1788" actId="1076"/>
          <ac:spMkLst>
            <pc:docMk/>
            <pc:sldMk cId="143553519" sldId="286"/>
            <ac:spMk id="4" creationId="{9020ACB1-A707-AD92-4316-01D37FEB17C7}"/>
          </ac:spMkLst>
        </pc:spChg>
        <pc:spChg chg="add mod">
          <ac:chgData name="Joanna Mielniczuk (269867)" userId="S::269867@student.pwr.edu.pl::d25b2b1b-7c73-4d13-bb17-79c6f1afa74a" providerId="AD" clId="Web-{0E847E66-2C8F-48DE-AFC8-ECF0CE44AFF2}" dt="2022-05-08T14:25:35.090" v="1787" actId="1076"/>
          <ac:spMkLst>
            <pc:docMk/>
            <pc:sldMk cId="143553519" sldId="286"/>
            <ac:spMk id="6" creationId="{74087F2B-A3B6-B229-CCCA-4C0229CC733D}"/>
          </ac:spMkLst>
        </pc:spChg>
        <pc:picChg chg="add mod">
          <ac:chgData name="Joanna Mielniczuk (269867)" userId="S::269867@student.pwr.edu.pl::d25b2b1b-7c73-4d13-bb17-79c6f1afa74a" providerId="AD" clId="Web-{0E847E66-2C8F-48DE-AFC8-ECF0CE44AFF2}" dt="2022-05-08T14:25:42.606" v="1790" actId="1076"/>
          <ac:picMkLst>
            <pc:docMk/>
            <pc:sldMk cId="143553519" sldId="286"/>
            <ac:picMk id="5" creationId="{8166BA66-A6A1-B9AA-1674-A9665192D90A}"/>
          </ac:picMkLst>
        </pc:picChg>
      </pc:sldChg>
      <pc:sldChg chg="addSp delSp modSp new modTransition modNotes">
        <pc:chgData name="Joanna Mielniczuk (269867)" userId="S::269867@student.pwr.edu.pl::d25b2b1b-7c73-4d13-bb17-79c6f1afa74a" providerId="AD" clId="Web-{0E847E66-2C8F-48DE-AFC8-ECF0CE44AFF2}" dt="2022-05-08T14:47:02.230" v="2059"/>
        <pc:sldMkLst>
          <pc:docMk/>
          <pc:sldMk cId="3578797134" sldId="287"/>
        </pc:sldMkLst>
        <pc:spChg chg="mod">
          <ac:chgData name="Joanna Mielniczuk (269867)" userId="S::269867@student.pwr.edu.pl::d25b2b1b-7c73-4d13-bb17-79c6f1afa74a" providerId="AD" clId="Web-{0E847E66-2C8F-48DE-AFC8-ECF0CE44AFF2}" dt="2022-05-08T14:33:15.179" v="1957" actId="1076"/>
          <ac:spMkLst>
            <pc:docMk/>
            <pc:sldMk cId="3578797134" sldId="287"/>
            <ac:spMk id="2" creationId="{D9E756FD-DEB6-629A-3EF0-5DABBBC136C2}"/>
          </ac:spMkLst>
        </pc:spChg>
        <pc:spChg chg="del">
          <ac:chgData name="Joanna Mielniczuk (269867)" userId="S::269867@student.pwr.edu.pl::d25b2b1b-7c73-4d13-bb17-79c6f1afa74a" providerId="AD" clId="Web-{0E847E66-2C8F-48DE-AFC8-ECF0CE44AFF2}" dt="2022-05-08T14:28:38.954" v="1822"/>
          <ac:spMkLst>
            <pc:docMk/>
            <pc:sldMk cId="3578797134" sldId="287"/>
            <ac:spMk id="3" creationId="{60749395-02D8-17F9-E6B1-F423626C0A89}"/>
          </ac:spMkLst>
        </pc:spChg>
        <pc:spChg chg="mod">
          <ac:chgData name="Joanna Mielniczuk (269867)" userId="S::269867@student.pwr.edu.pl::d25b2b1b-7c73-4d13-bb17-79c6f1afa74a" providerId="AD" clId="Web-{0E847E66-2C8F-48DE-AFC8-ECF0CE44AFF2}" dt="2022-05-08T14:28:54.157" v="1838" actId="20577"/>
          <ac:spMkLst>
            <pc:docMk/>
            <pc:sldMk cId="3578797134" sldId="287"/>
            <ac:spMk id="4" creationId="{502F638C-3037-B4C3-D395-DDCA4F5822F8}"/>
          </ac:spMkLst>
        </pc:spChg>
        <pc:picChg chg="add mod">
          <ac:chgData name="Joanna Mielniczuk (269867)" userId="S::269867@student.pwr.edu.pl::d25b2b1b-7c73-4d13-bb17-79c6f1afa74a" providerId="AD" clId="Web-{0E847E66-2C8F-48DE-AFC8-ECF0CE44AFF2}" dt="2022-05-08T14:33:16.570" v="1958" actId="1076"/>
          <ac:picMkLst>
            <pc:docMk/>
            <pc:sldMk cId="3578797134" sldId="287"/>
            <ac:picMk id="5" creationId="{1CBDDCB2-FA36-ABE3-39B0-BB9B591FCD7C}"/>
          </ac:picMkLst>
        </pc:picChg>
      </pc:sldChg>
      <pc:sldChg chg="addSp delSp modSp new modTransition modNotes">
        <pc:chgData name="Joanna Mielniczuk (269867)" userId="S::269867@student.pwr.edu.pl::d25b2b1b-7c73-4d13-bb17-79c6f1afa74a" providerId="AD" clId="Web-{0E847E66-2C8F-48DE-AFC8-ECF0CE44AFF2}" dt="2022-05-08T14:49:45.234" v="2081"/>
        <pc:sldMkLst>
          <pc:docMk/>
          <pc:sldMk cId="3628029704" sldId="288"/>
        </pc:sldMkLst>
        <pc:spChg chg="del">
          <ac:chgData name="Joanna Mielniczuk (269867)" userId="S::269867@student.pwr.edu.pl::d25b2b1b-7c73-4d13-bb17-79c6f1afa74a" providerId="AD" clId="Web-{0E847E66-2C8F-48DE-AFC8-ECF0CE44AFF2}" dt="2022-05-08T14:40:28.080" v="1975"/>
          <ac:spMkLst>
            <pc:docMk/>
            <pc:sldMk cId="3628029704" sldId="288"/>
            <ac:spMk id="2" creationId="{0C80532B-EF34-19FE-4696-F92E5725B126}"/>
          </ac:spMkLst>
        </pc:spChg>
        <pc:spChg chg="del">
          <ac:chgData name="Joanna Mielniczuk (269867)" userId="S::269867@student.pwr.edu.pl::d25b2b1b-7c73-4d13-bb17-79c6f1afa74a" providerId="AD" clId="Web-{0E847E66-2C8F-48DE-AFC8-ECF0CE44AFF2}" dt="2022-05-08T14:40:12.971" v="1961"/>
          <ac:spMkLst>
            <pc:docMk/>
            <pc:sldMk cId="3628029704" sldId="288"/>
            <ac:spMk id="3" creationId="{FD5642E2-90F6-B85B-71D8-1B44FAED2B15}"/>
          </ac:spMkLst>
        </pc:spChg>
        <pc:spChg chg="mod">
          <ac:chgData name="Joanna Mielniczuk (269867)" userId="S::269867@student.pwr.edu.pl::d25b2b1b-7c73-4d13-bb17-79c6f1afa74a" providerId="AD" clId="Web-{0E847E66-2C8F-48DE-AFC8-ECF0CE44AFF2}" dt="2022-05-08T14:46:47.792" v="2057" actId="1076"/>
          <ac:spMkLst>
            <pc:docMk/>
            <pc:sldMk cId="3628029704" sldId="288"/>
            <ac:spMk id="4" creationId="{D9AF1202-AED5-3A39-BE02-5B6F4B53C3B6}"/>
          </ac:spMkLst>
        </pc:spChg>
        <pc:spChg chg="add mod">
          <ac:chgData name="Joanna Mielniczuk (269867)" userId="S::269867@student.pwr.edu.pl::d25b2b1b-7c73-4d13-bb17-79c6f1afa74a" providerId="AD" clId="Web-{0E847E66-2C8F-48DE-AFC8-ECF0CE44AFF2}" dt="2022-05-08T14:46:36.433" v="2056" actId="20577"/>
          <ac:spMkLst>
            <pc:docMk/>
            <pc:sldMk cId="3628029704" sldId="288"/>
            <ac:spMk id="6" creationId="{D38B7A78-7D33-BBF8-2435-F1525E3C356E}"/>
          </ac:spMkLst>
        </pc:spChg>
        <pc:spChg chg="add mod">
          <ac:chgData name="Joanna Mielniczuk (269867)" userId="S::269867@student.pwr.edu.pl::d25b2b1b-7c73-4d13-bb17-79c6f1afa74a" providerId="AD" clId="Web-{0E847E66-2C8F-48DE-AFC8-ECF0CE44AFF2}" dt="2022-05-08T14:46:10.792" v="2046" actId="1076"/>
          <ac:spMkLst>
            <pc:docMk/>
            <pc:sldMk cId="3628029704" sldId="288"/>
            <ac:spMk id="8" creationId="{AD3C107F-759B-EE7D-B390-5AAFF43C4BBE}"/>
          </ac:spMkLst>
        </pc:spChg>
        <pc:spChg chg="add mod">
          <ac:chgData name="Joanna Mielniczuk (269867)" userId="S::269867@student.pwr.edu.pl::d25b2b1b-7c73-4d13-bb17-79c6f1afa74a" providerId="AD" clId="Web-{0E847E66-2C8F-48DE-AFC8-ECF0CE44AFF2}" dt="2022-05-08T14:46:32.480" v="2054" actId="1076"/>
          <ac:spMkLst>
            <pc:docMk/>
            <pc:sldMk cId="3628029704" sldId="288"/>
            <ac:spMk id="10" creationId="{8B5C7806-517C-CD8B-C2C6-6A79AFF18112}"/>
          </ac:spMkLst>
        </pc:spChg>
        <pc:spChg chg="add mod">
          <ac:chgData name="Joanna Mielniczuk (269867)" userId="S::269867@student.pwr.edu.pl::d25b2b1b-7c73-4d13-bb17-79c6f1afa74a" providerId="AD" clId="Web-{0E847E66-2C8F-48DE-AFC8-ECF0CE44AFF2}" dt="2022-05-08T14:49:20.202" v="2077" actId="1076"/>
          <ac:spMkLst>
            <pc:docMk/>
            <pc:sldMk cId="3628029704" sldId="288"/>
            <ac:spMk id="12" creationId="{33C51970-C3DD-F66F-B309-275D35EEF026}"/>
          </ac:spMkLst>
        </pc:spChg>
        <pc:picChg chg="add mod">
          <ac:chgData name="Joanna Mielniczuk (269867)" userId="S::269867@student.pwr.edu.pl::d25b2b1b-7c73-4d13-bb17-79c6f1afa74a" providerId="AD" clId="Web-{0E847E66-2C8F-48DE-AFC8-ECF0CE44AFF2}" dt="2022-05-08T14:45:59.088" v="2042" actId="1076"/>
          <ac:picMkLst>
            <pc:docMk/>
            <pc:sldMk cId="3628029704" sldId="288"/>
            <ac:picMk id="5" creationId="{0FBB887F-E89D-7CD5-DEB8-81D0E2518030}"/>
          </ac:picMkLst>
        </pc:picChg>
        <pc:picChg chg="add mod">
          <ac:chgData name="Joanna Mielniczuk (269867)" userId="S::269867@student.pwr.edu.pl::d25b2b1b-7c73-4d13-bb17-79c6f1afa74a" providerId="AD" clId="Web-{0E847E66-2C8F-48DE-AFC8-ECF0CE44AFF2}" dt="2022-05-08T14:46:03.651" v="2044" actId="1076"/>
          <ac:picMkLst>
            <pc:docMk/>
            <pc:sldMk cId="3628029704" sldId="288"/>
            <ac:picMk id="7" creationId="{733F66F6-65CE-D72A-3782-FC1AD16BEAE3}"/>
          </ac:picMkLst>
        </pc:picChg>
        <pc:picChg chg="add mod">
          <ac:chgData name="Joanna Mielniczuk (269867)" userId="S::269867@student.pwr.edu.pl::d25b2b1b-7c73-4d13-bb17-79c6f1afa74a" providerId="AD" clId="Web-{0E847E66-2C8F-48DE-AFC8-ECF0CE44AFF2}" dt="2022-05-08T14:45:57.698" v="2041" actId="1076"/>
          <ac:picMkLst>
            <pc:docMk/>
            <pc:sldMk cId="3628029704" sldId="288"/>
            <ac:picMk id="9" creationId="{ED375201-0449-2782-A0DA-E26598250C6F}"/>
          </ac:picMkLst>
        </pc:picChg>
        <pc:picChg chg="add mod">
          <ac:chgData name="Joanna Mielniczuk (269867)" userId="S::269867@student.pwr.edu.pl::d25b2b1b-7c73-4d13-bb17-79c6f1afa74a" providerId="AD" clId="Web-{0E847E66-2C8F-48DE-AFC8-ECF0CE44AFF2}" dt="2022-05-08T14:49:04.686" v="2067" actId="1076"/>
          <ac:picMkLst>
            <pc:docMk/>
            <pc:sldMk cId="3628029704" sldId="288"/>
            <ac:picMk id="11" creationId="{BAD6563D-7C91-DD25-0CCF-0ABBD2F8B84B}"/>
          </ac:picMkLst>
        </pc:picChg>
      </pc:sldChg>
      <pc:sldChg chg="addSp delSp modSp new modTransition modNotes">
        <pc:chgData name="Joanna Mielniczuk (269867)" userId="S::269867@student.pwr.edu.pl::d25b2b1b-7c73-4d13-bb17-79c6f1afa74a" providerId="AD" clId="Web-{0E847E66-2C8F-48DE-AFC8-ECF0CE44AFF2}" dt="2022-05-08T15:05:07.912" v="2208" actId="1076"/>
        <pc:sldMkLst>
          <pc:docMk/>
          <pc:sldMk cId="3142619950" sldId="289"/>
        </pc:sldMkLst>
        <pc:spChg chg="mod">
          <ac:chgData name="Joanna Mielniczuk (269867)" userId="S::269867@student.pwr.edu.pl::d25b2b1b-7c73-4d13-bb17-79c6f1afa74a" providerId="AD" clId="Web-{0E847E66-2C8F-48DE-AFC8-ECF0CE44AFF2}" dt="2022-05-08T15:05:07.912" v="2208" actId="1076"/>
          <ac:spMkLst>
            <pc:docMk/>
            <pc:sldMk cId="3142619950" sldId="289"/>
            <ac:spMk id="2" creationId="{87275945-2CB0-1FED-626E-B766CB1EBE2A}"/>
          </ac:spMkLst>
        </pc:spChg>
        <pc:spChg chg="del">
          <ac:chgData name="Joanna Mielniczuk (269867)" userId="S::269867@student.pwr.edu.pl::d25b2b1b-7c73-4d13-bb17-79c6f1afa74a" providerId="AD" clId="Web-{0E847E66-2C8F-48DE-AFC8-ECF0CE44AFF2}" dt="2022-05-08T14:55:42.899" v="2095"/>
          <ac:spMkLst>
            <pc:docMk/>
            <pc:sldMk cId="3142619950" sldId="289"/>
            <ac:spMk id="3" creationId="{592D8303-1B8B-47E9-5616-3146EBA89C23}"/>
          </ac:spMkLst>
        </pc:spChg>
        <pc:spChg chg="mod">
          <ac:chgData name="Joanna Mielniczuk (269867)" userId="S::269867@student.pwr.edu.pl::d25b2b1b-7c73-4d13-bb17-79c6f1afa74a" providerId="AD" clId="Web-{0E847E66-2C8F-48DE-AFC8-ECF0CE44AFF2}" dt="2022-05-08T15:03:17.503" v="2149" actId="20577"/>
          <ac:spMkLst>
            <pc:docMk/>
            <pc:sldMk cId="3142619950" sldId="289"/>
            <ac:spMk id="4" creationId="{9A6FCFD5-98AF-8994-33B9-C9C07FC7CB17}"/>
          </ac:spMkLst>
        </pc:spChg>
        <pc:picChg chg="add mod">
          <ac:chgData name="Joanna Mielniczuk (269867)" userId="S::269867@student.pwr.edu.pl::d25b2b1b-7c73-4d13-bb17-79c6f1afa74a" providerId="AD" clId="Web-{0E847E66-2C8F-48DE-AFC8-ECF0CE44AFF2}" dt="2022-05-08T15:04:52.193" v="2205" actId="1076"/>
          <ac:picMkLst>
            <pc:docMk/>
            <pc:sldMk cId="3142619950" sldId="289"/>
            <ac:picMk id="5" creationId="{2B311640-534D-1864-8ABE-5E310F0F6945}"/>
          </ac:picMkLst>
        </pc:picChg>
      </pc:sldChg>
      <pc:sldChg chg="addSp delSp modSp new ord modTransition modNotes">
        <pc:chgData name="Joanna Mielniczuk (269867)" userId="S::269867@student.pwr.edu.pl::d25b2b1b-7c73-4d13-bb17-79c6f1afa74a" providerId="AD" clId="Web-{0E847E66-2C8F-48DE-AFC8-ECF0CE44AFF2}" dt="2022-05-08T15:25:41.410" v="2454"/>
        <pc:sldMkLst>
          <pc:docMk/>
          <pc:sldMk cId="1803763347" sldId="290"/>
        </pc:sldMkLst>
        <pc:spChg chg="mod">
          <ac:chgData name="Joanna Mielniczuk (269867)" userId="S::269867@student.pwr.edu.pl::d25b2b1b-7c73-4d13-bb17-79c6f1afa74a" providerId="AD" clId="Web-{0E847E66-2C8F-48DE-AFC8-ECF0CE44AFF2}" dt="2022-05-08T15:13:51.237" v="2364" actId="14100"/>
          <ac:spMkLst>
            <pc:docMk/>
            <pc:sldMk cId="1803763347" sldId="290"/>
            <ac:spMk id="2" creationId="{A8C52E52-02D0-D361-8952-F177B2C87567}"/>
          </ac:spMkLst>
        </pc:spChg>
        <pc:spChg chg="del">
          <ac:chgData name="Joanna Mielniczuk (269867)" userId="S::269867@student.pwr.edu.pl::d25b2b1b-7c73-4d13-bb17-79c6f1afa74a" providerId="AD" clId="Web-{0E847E66-2C8F-48DE-AFC8-ECF0CE44AFF2}" dt="2022-05-08T15:06:57.649" v="2215"/>
          <ac:spMkLst>
            <pc:docMk/>
            <pc:sldMk cId="1803763347" sldId="290"/>
            <ac:spMk id="3" creationId="{F4CAB19F-3F74-2BB2-52AD-F9A345E76E6D}"/>
          </ac:spMkLst>
        </pc:spChg>
        <pc:spChg chg="mod">
          <ac:chgData name="Joanna Mielniczuk (269867)" userId="S::269867@student.pwr.edu.pl::d25b2b1b-7c73-4d13-bb17-79c6f1afa74a" providerId="AD" clId="Web-{0E847E66-2C8F-48DE-AFC8-ECF0CE44AFF2}" dt="2022-05-08T15:07:09.009" v="2224" actId="20577"/>
          <ac:spMkLst>
            <pc:docMk/>
            <pc:sldMk cId="1803763347" sldId="290"/>
            <ac:spMk id="4" creationId="{F965F57D-FF16-C5F1-EC16-A3659859D874}"/>
          </ac:spMkLst>
        </pc:spChg>
        <pc:picChg chg="add mod">
          <ac:chgData name="Joanna Mielniczuk (269867)" userId="S::269867@student.pwr.edu.pl::d25b2b1b-7c73-4d13-bb17-79c6f1afa74a" providerId="AD" clId="Web-{0E847E66-2C8F-48DE-AFC8-ECF0CE44AFF2}" dt="2022-05-08T15:14:33.082" v="2370" actId="1076"/>
          <ac:picMkLst>
            <pc:docMk/>
            <pc:sldMk cId="1803763347" sldId="290"/>
            <ac:picMk id="5" creationId="{13D043D3-8F48-C047-98AC-2EA8A14F0F37}"/>
          </ac:picMkLst>
        </pc:picChg>
        <pc:picChg chg="add mod">
          <ac:chgData name="Joanna Mielniczuk (269867)" userId="S::269867@student.pwr.edu.pl::d25b2b1b-7c73-4d13-bb17-79c6f1afa74a" providerId="AD" clId="Web-{0E847E66-2C8F-48DE-AFC8-ECF0CE44AFF2}" dt="2022-05-08T15:14:47.817" v="2373" actId="14100"/>
          <ac:picMkLst>
            <pc:docMk/>
            <pc:sldMk cId="1803763347" sldId="290"/>
            <ac:picMk id="6" creationId="{42918D56-6F19-0D74-5D18-C703CEFC3D7D}"/>
          </ac:picMkLst>
        </pc:picChg>
      </pc:sldChg>
      <pc:sldChg chg="addSp delSp modSp new ord modTransition modNotes">
        <pc:chgData name="Joanna Mielniczuk (269867)" userId="S::269867@student.pwr.edu.pl::d25b2b1b-7c73-4d13-bb17-79c6f1afa74a" providerId="AD" clId="Web-{0E847E66-2C8F-48DE-AFC8-ECF0CE44AFF2}" dt="2022-05-08T15:37:10.802" v="2531" actId="1076"/>
        <pc:sldMkLst>
          <pc:docMk/>
          <pc:sldMk cId="2647124490" sldId="291"/>
        </pc:sldMkLst>
        <pc:spChg chg="mod">
          <ac:chgData name="Joanna Mielniczuk (269867)" userId="S::269867@student.pwr.edu.pl::d25b2b1b-7c73-4d13-bb17-79c6f1afa74a" providerId="AD" clId="Web-{0E847E66-2C8F-48DE-AFC8-ECF0CE44AFF2}" dt="2022-05-08T15:34:24.751" v="2517" actId="20577"/>
          <ac:spMkLst>
            <pc:docMk/>
            <pc:sldMk cId="2647124490" sldId="291"/>
            <ac:spMk id="2" creationId="{69404C03-110A-6CDD-2DBD-A38DF6D169A1}"/>
          </ac:spMkLst>
        </pc:spChg>
        <pc:spChg chg="del">
          <ac:chgData name="Joanna Mielniczuk (269867)" userId="S::269867@student.pwr.edu.pl::d25b2b1b-7c73-4d13-bb17-79c6f1afa74a" providerId="AD" clId="Web-{0E847E66-2C8F-48DE-AFC8-ECF0CE44AFF2}" dt="2022-05-08T15:26:12.052" v="2458"/>
          <ac:spMkLst>
            <pc:docMk/>
            <pc:sldMk cId="2647124490" sldId="291"/>
            <ac:spMk id="3" creationId="{F32331EA-5B89-BE7D-A0DC-18AC2BC5EDA5}"/>
          </ac:spMkLst>
        </pc:spChg>
        <pc:spChg chg="mod">
          <ac:chgData name="Joanna Mielniczuk (269867)" userId="S::269867@student.pwr.edu.pl::d25b2b1b-7c73-4d13-bb17-79c6f1afa74a" providerId="AD" clId="Web-{0E847E66-2C8F-48DE-AFC8-ECF0CE44AFF2}" dt="2022-05-08T15:26:27.599" v="2470" actId="20577"/>
          <ac:spMkLst>
            <pc:docMk/>
            <pc:sldMk cId="2647124490" sldId="291"/>
            <ac:spMk id="4" creationId="{062B27EC-EB63-04EC-BE48-368AA4C8F433}"/>
          </ac:spMkLst>
        </pc:spChg>
        <pc:picChg chg="add del mod">
          <ac:chgData name="Joanna Mielniczuk (269867)" userId="S::269867@student.pwr.edu.pl::d25b2b1b-7c73-4d13-bb17-79c6f1afa74a" providerId="AD" clId="Web-{0E847E66-2C8F-48DE-AFC8-ECF0CE44AFF2}" dt="2022-05-08T15:34:57.893" v="2519"/>
          <ac:picMkLst>
            <pc:docMk/>
            <pc:sldMk cId="2647124490" sldId="291"/>
            <ac:picMk id="5" creationId="{BD50A7E3-0218-D1EB-E7AE-ABFD4D0B779F}"/>
          </ac:picMkLst>
        </pc:picChg>
        <pc:picChg chg="add mod">
          <ac:chgData name="Joanna Mielniczuk (269867)" userId="S::269867@student.pwr.edu.pl::d25b2b1b-7c73-4d13-bb17-79c6f1afa74a" providerId="AD" clId="Web-{0E847E66-2C8F-48DE-AFC8-ECF0CE44AFF2}" dt="2022-05-08T15:36:51.661" v="2525" actId="14100"/>
          <ac:picMkLst>
            <pc:docMk/>
            <pc:sldMk cId="2647124490" sldId="291"/>
            <ac:picMk id="6" creationId="{8424D01E-875B-969B-E4E7-7ECC6C50F872}"/>
          </ac:picMkLst>
        </pc:picChg>
        <pc:picChg chg="add mod">
          <ac:chgData name="Joanna Mielniczuk (269867)" userId="S::269867@student.pwr.edu.pl::d25b2b1b-7c73-4d13-bb17-79c6f1afa74a" providerId="AD" clId="Web-{0E847E66-2C8F-48DE-AFC8-ECF0CE44AFF2}" dt="2022-05-08T15:37:10.802" v="2531" actId="1076"/>
          <ac:picMkLst>
            <pc:docMk/>
            <pc:sldMk cId="2647124490" sldId="291"/>
            <ac:picMk id="7" creationId="{04FF9B03-58D3-0ADD-D5A4-1EEBC8FDC382}"/>
          </ac:picMkLst>
        </pc:picChg>
      </pc:sldChg>
      <pc:sldChg chg="delSp modSp new ord modTransition">
        <pc:chgData name="Joanna Mielniczuk (269867)" userId="S::269867@student.pwr.edu.pl::d25b2b1b-7c73-4d13-bb17-79c6f1afa74a" providerId="AD" clId="Web-{0E847E66-2C8F-48DE-AFC8-ECF0CE44AFF2}" dt="2022-05-08T15:37:39.959" v="2546"/>
        <pc:sldMkLst>
          <pc:docMk/>
          <pc:sldMk cId="1167775242" sldId="292"/>
        </pc:sldMkLst>
        <pc:spChg chg="del">
          <ac:chgData name="Joanna Mielniczuk (269867)" userId="S::269867@student.pwr.edu.pl::d25b2b1b-7c73-4d13-bb17-79c6f1afa74a" providerId="AD" clId="Web-{0E847E66-2C8F-48DE-AFC8-ECF0CE44AFF2}" dt="2022-05-08T15:37:23.037" v="2533"/>
          <ac:spMkLst>
            <pc:docMk/>
            <pc:sldMk cId="1167775242" sldId="292"/>
            <ac:spMk id="3" creationId="{02A91EDC-8922-0DBC-1A46-0A1F90FFA112}"/>
          </ac:spMkLst>
        </pc:spChg>
        <pc:spChg chg="mod">
          <ac:chgData name="Joanna Mielniczuk (269867)" userId="S::269867@student.pwr.edu.pl::d25b2b1b-7c73-4d13-bb17-79c6f1afa74a" providerId="AD" clId="Web-{0E847E66-2C8F-48DE-AFC8-ECF0CE44AFF2}" dt="2022-05-08T15:37:32.365" v="2544" actId="20577"/>
          <ac:spMkLst>
            <pc:docMk/>
            <pc:sldMk cId="1167775242" sldId="292"/>
            <ac:spMk id="4" creationId="{A35B0B84-16A6-EF53-8105-9B72C52DDEA0}"/>
          </ac:spMkLst>
        </pc:spChg>
      </pc:sldChg>
      <pc:sldChg chg="delSp modSp new modTransition">
        <pc:chgData name="Joanna Mielniczuk (269867)" userId="S::269867@student.pwr.edu.pl::d25b2b1b-7c73-4d13-bb17-79c6f1afa74a" providerId="AD" clId="Web-{0E847E66-2C8F-48DE-AFC8-ECF0CE44AFF2}" dt="2022-05-08T15:37:56.569" v="2555"/>
        <pc:sldMkLst>
          <pc:docMk/>
          <pc:sldMk cId="1604904130" sldId="293"/>
        </pc:sldMkLst>
        <pc:spChg chg="del">
          <ac:chgData name="Joanna Mielniczuk (269867)" userId="S::269867@student.pwr.edu.pl::d25b2b1b-7c73-4d13-bb17-79c6f1afa74a" providerId="AD" clId="Web-{0E847E66-2C8F-48DE-AFC8-ECF0CE44AFF2}" dt="2022-05-08T15:37:44.678" v="2548"/>
          <ac:spMkLst>
            <pc:docMk/>
            <pc:sldMk cId="1604904130" sldId="293"/>
            <ac:spMk id="3" creationId="{5A4FA71A-4B11-A8FA-38E5-764767E95576}"/>
          </ac:spMkLst>
        </pc:spChg>
        <pc:spChg chg="mod">
          <ac:chgData name="Joanna Mielniczuk (269867)" userId="S::269867@student.pwr.edu.pl::d25b2b1b-7c73-4d13-bb17-79c6f1afa74a" providerId="AD" clId="Web-{0E847E66-2C8F-48DE-AFC8-ECF0CE44AFF2}" dt="2022-05-08T15:37:52.788" v="2554" actId="20577"/>
          <ac:spMkLst>
            <pc:docMk/>
            <pc:sldMk cId="1604904130" sldId="293"/>
            <ac:spMk id="4" creationId="{3209A5F8-A2C0-AB0C-A953-9C7FC435B45A}"/>
          </ac:spMkLst>
        </pc:spChg>
      </pc:sldChg>
      <pc:sldChg chg="delSp modSp new modTransition">
        <pc:chgData name="Joanna Mielniczuk (269867)" userId="S::269867@student.pwr.edu.pl::d25b2b1b-7c73-4d13-bb17-79c6f1afa74a" providerId="AD" clId="Web-{0E847E66-2C8F-48DE-AFC8-ECF0CE44AFF2}" dt="2022-05-08T15:38:16.773" v="2562" actId="1076"/>
        <pc:sldMkLst>
          <pc:docMk/>
          <pc:sldMk cId="1402071998" sldId="294"/>
        </pc:sldMkLst>
        <pc:spChg chg="del">
          <ac:chgData name="Joanna Mielniczuk (269867)" userId="S::269867@student.pwr.edu.pl::d25b2b1b-7c73-4d13-bb17-79c6f1afa74a" providerId="AD" clId="Web-{0E847E66-2C8F-48DE-AFC8-ECF0CE44AFF2}" dt="2022-05-08T15:38:06.960" v="2558"/>
          <ac:spMkLst>
            <pc:docMk/>
            <pc:sldMk cId="1402071998" sldId="294"/>
            <ac:spMk id="3" creationId="{F23181C5-1340-BEFE-901A-2E1290987999}"/>
          </ac:spMkLst>
        </pc:spChg>
        <pc:spChg chg="mod">
          <ac:chgData name="Joanna Mielniczuk (269867)" userId="S::269867@student.pwr.edu.pl::d25b2b1b-7c73-4d13-bb17-79c6f1afa74a" providerId="AD" clId="Web-{0E847E66-2C8F-48DE-AFC8-ECF0CE44AFF2}" dt="2022-05-08T15:38:16.773" v="2562" actId="1076"/>
          <ac:spMkLst>
            <pc:docMk/>
            <pc:sldMk cId="1402071998" sldId="294"/>
            <ac:spMk id="4" creationId="{C4D09561-746F-1FED-1532-71DBA7B887EE}"/>
          </ac:spMkLst>
        </pc:spChg>
      </pc:sldChg>
      <pc:sldChg chg="addSp delSp modSp new ord modTransition">
        <pc:chgData name="Joanna Mielniczuk (269867)" userId="S::269867@student.pwr.edu.pl::d25b2b1b-7c73-4d13-bb17-79c6f1afa74a" providerId="AD" clId="Web-{0E847E66-2C8F-48DE-AFC8-ECF0CE44AFF2}" dt="2022-05-08T15:42:17.655" v="2593" actId="1076"/>
        <pc:sldMkLst>
          <pc:docMk/>
          <pc:sldMk cId="1963894148" sldId="295"/>
        </pc:sldMkLst>
        <pc:spChg chg="del">
          <ac:chgData name="Joanna Mielniczuk (269867)" userId="S::269867@student.pwr.edu.pl::d25b2b1b-7c73-4d13-bb17-79c6f1afa74a" providerId="AD" clId="Web-{0E847E66-2C8F-48DE-AFC8-ECF0CE44AFF2}" dt="2022-05-08T15:41:18.886" v="2578"/>
          <ac:spMkLst>
            <pc:docMk/>
            <pc:sldMk cId="1963894148" sldId="295"/>
            <ac:spMk id="2" creationId="{DED18A66-B079-8303-0F68-69FFEB2003DF}"/>
          </ac:spMkLst>
        </pc:spChg>
        <pc:spChg chg="del">
          <ac:chgData name="Joanna Mielniczuk (269867)" userId="S::269867@student.pwr.edu.pl::d25b2b1b-7c73-4d13-bb17-79c6f1afa74a" providerId="AD" clId="Web-{0E847E66-2C8F-48DE-AFC8-ECF0CE44AFF2}" dt="2022-05-08T15:41:17.324" v="2577"/>
          <ac:spMkLst>
            <pc:docMk/>
            <pc:sldMk cId="1963894148" sldId="295"/>
            <ac:spMk id="3" creationId="{26CAC4F3-ACA3-76B2-703E-32F80DFA59DB}"/>
          </ac:spMkLst>
        </pc:spChg>
        <pc:spChg chg="mod">
          <ac:chgData name="Joanna Mielniczuk (269867)" userId="S::269867@student.pwr.edu.pl::d25b2b1b-7c73-4d13-bb17-79c6f1afa74a" providerId="AD" clId="Web-{0E847E66-2C8F-48DE-AFC8-ECF0CE44AFF2}" dt="2022-05-08T15:42:14.952" v="2592" actId="1076"/>
          <ac:spMkLst>
            <pc:docMk/>
            <pc:sldMk cId="1963894148" sldId="295"/>
            <ac:spMk id="4" creationId="{CF42D1EB-998D-CAA0-111B-1F9787BC8199}"/>
          </ac:spMkLst>
        </pc:spChg>
        <pc:picChg chg="add mod">
          <ac:chgData name="Joanna Mielniczuk (269867)" userId="S::269867@student.pwr.edu.pl::d25b2b1b-7c73-4d13-bb17-79c6f1afa74a" providerId="AD" clId="Web-{0E847E66-2C8F-48DE-AFC8-ECF0CE44AFF2}" dt="2022-05-08T15:42:17.655" v="2593" actId="1076"/>
          <ac:picMkLst>
            <pc:docMk/>
            <pc:sldMk cId="1963894148" sldId="295"/>
            <ac:picMk id="5" creationId="{9368EC88-052E-702B-73D8-6A15A755CF92}"/>
          </ac:picMkLst>
        </pc:picChg>
      </pc:sldChg>
    </pc:docChg>
  </pc:docChgLst>
  <pc:docChgLst>
    <pc:chgData name="Joanna Mielniczuk (269867)" userId="S::269867@student.pwr.edu.pl::d25b2b1b-7c73-4d13-bb17-79c6f1afa74a" providerId="AD" clId="Web-{A47BC56D-1696-422A-8D16-AD87DFDD6A6B}"/>
    <pc:docChg chg="modSld">
      <pc:chgData name="Joanna Mielniczuk (269867)" userId="S::269867@student.pwr.edu.pl::d25b2b1b-7c73-4d13-bb17-79c6f1afa74a" providerId="AD" clId="Web-{A47BC56D-1696-422A-8D16-AD87DFDD6A6B}" dt="2022-05-08T20:51:53.407" v="540" actId="20577"/>
      <pc:docMkLst>
        <pc:docMk/>
      </pc:docMkLst>
      <pc:sldChg chg="modSp">
        <pc:chgData name="Joanna Mielniczuk (269867)" userId="S::269867@student.pwr.edu.pl::d25b2b1b-7c73-4d13-bb17-79c6f1afa74a" providerId="AD" clId="Web-{A47BC56D-1696-422A-8D16-AD87DFDD6A6B}" dt="2022-05-08T20:15:05.958" v="18" actId="20577"/>
        <pc:sldMkLst>
          <pc:docMk/>
          <pc:sldMk cId="1660757005" sldId="267"/>
        </pc:sldMkLst>
        <pc:spChg chg="mod">
          <ac:chgData name="Joanna Mielniczuk (269867)" userId="S::269867@student.pwr.edu.pl::d25b2b1b-7c73-4d13-bb17-79c6f1afa74a" providerId="AD" clId="Web-{A47BC56D-1696-422A-8D16-AD87DFDD6A6B}" dt="2022-05-08T20:15:05.958" v="18" actId="20577"/>
          <ac:spMkLst>
            <pc:docMk/>
            <pc:sldMk cId="1660757005" sldId="267"/>
            <ac:spMk id="14338" creationId="{4C9908ED-7CCB-4689-B1DA-9C3B37A69676}"/>
          </ac:spMkLst>
        </pc:spChg>
      </pc:sldChg>
      <pc:sldChg chg="modSp">
        <pc:chgData name="Joanna Mielniczuk (269867)" userId="S::269867@student.pwr.edu.pl::d25b2b1b-7c73-4d13-bb17-79c6f1afa74a" providerId="AD" clId="Web-{A47BC56D-1696-422A-8D16-AD87DFDD6A6B}" dt="2022-05-08T20:38:27.316" v="304" actId="20577"/>
        <pc:sldMkLst>
          <pc:docMk/>
          <pc:sldMk cId="1167775242" sldId="292"/>
        </pc:sldMkLst>
        <pc:spChg chg="mod">
          <ac:chgData name="Joanna Mielniczuk (269867)" userId="S::269867@student.pwr.edu.pl::d25b2b1b-7c73-4d13-bb17-79c6f1afa74a" providerId="AD" clId="Web-{A47BC56D-1696-422A-8D16-AD87DFDD6A6B}" dt="2022-05-08T20:38:27.316" v="304" actId="20577"/>
          <ac:spMkLst>
            <pc:docMk/>
            <pc:sldMk cId="1167775242" sldId="292"/>
            <ac:spMk id="2" creationId="{5A9265CC-D2B6-69BB-DD45-E0AEEEADA6D2}"/>
          </ac:spMkLst>
        </pc:spChg>
        <pc:spChg chg="mod">
          <ac:chgData name="Joanna Mielniczuk (269867)" userId="S::269867@student.pwr.edu.pl::d25b2b1b-7c73-4d13-bb17-79c6f1afa74a" providerId="AD" clId="Web-{A47BC56D-1696-422A-8D16-AD87DFDD6A6B}" dt="2022-05-08T20:14:47.207" v="1" actId="20577"/>
          <ac:spMkLst>
            <pc:docMk/>
            <pc:sldMk cId="1167775242" sldId="292"/>
            <ac:spMk id="4" creationId="{A35B0B84-16A6-EF53-8105-9B72C52DDEA0}"/>
          </ac:spMkLst>
        </pc:spChg>
      </pc:sldChg>
      <pc:sldChg chg="modSp">
        <pc:chgData name="Joanna Mielniczuk (269867)" userId="S::269867@student.pwr.edu.pl::d25b2b1b-7c73-4d13-bb17-79c6f1afa74a" providerId="AD" clId="Web-{A47BC56D-1696-422A-8D16-AD87DFDD6A6B}" dt="2022-05-08T20:44:33.508" v="440" actId="1076"/>
        <pc:sldMkLst>
          <pc:docMk/>
          <pc:sldMk cId="1604904130" sldId="293"/>
        </pc:sldMkLst>
        <pc:spChg chg="mod">
          <ac:chgData name="Joanna Mielniczuk (269867)" userId="S::269867@student.pwr.edu.pl::d25b2b1b-7c73-4d13-bb17-79c6f1afa74a" providerId="AD" clId="Web-{A47BC56D-1696-422A-8D16-AD87DFDD6A6B}" dt="2022-05-08T20:44:33.508" v="440" actId="1076"/>
          <ac:spMkLst>
            <pc:docMk/>
            <pc:sldMk cId="1604904130" sldId="293"/>
            <ac:spMk id="2" creationId="{AE2F8442-E080-1EAB-769F-1C571962C29B}"/>
          </ac:spMkLst>
        </pc:spChg>
        <pc:spChg chg="mod">
          <ac:chgData name="Joanna Mielniczuk (269867)" userId="S::269867@student.pwr.edu.pl::d25b2b1b-7c73-4d13-bb17-79c6f1afa74a" providerId="AD" clId="Web-{A47BC56D-1696-422A-8D16-AD87DFDD6A6B}" dt="2022-05-08T20:14:55.676" v="4" actId="20577"/>
          <ac:spMkLst>
            <pc:docMk/>
            <pc:sldMk cId="1604904130" sldId="293"/>
            <ac:spMk id="4" creationId="{3209A5F8-A2C0-AB0C-A953-9C7FC435B45A}"/>
          </ac:spMkLst>
        </pc:spChg>
      </pc:sldChg>
      <pc:sldChg chg="modSp">
        <pc:chgData name="Joanna Mielniczuk (269867)" userId="S::269867@student.pwr.edu.pl::d25b2b1b-7c73-4d13-bb17-79c6f1afa74a" providerId="AD" clId="Web-{A47BC56D-1696-422A-8D16-AD87DFDD6A6B}" dt="2022-05-08T20:51:53.407" v="540" actId="20577"/>
        <pc:sldMkLst>
          <pc:docMk/>
          <pc:sldMk cId="1402071998" sldId="294"/>
        </pc:sldMkLst>
        <pc:spChg chg="mod">
          <ac:chgData name="Joanna Mielniczuk (269867)" userId="S::269867@student.pwr.edu.pl::d25b2b1b-7c73-4d13-bb17-79c6f1afa74a" providerId="AD" clId="Web-{A47BC56D-1696-422A-8D16-AD87DFDD6A6B}" dt="2022-05-08T20:51:53.407" v="540" actId="20577"/>
          <ac:spMkLst>
            <pc:docMk/>
            <pc:sldMk cId="1402071998" sldId="294"/>
            <ac:spMk id="2" creationId="{8A4D65F8-CFB2-43EA-5F36-295AC3796EE9}"/>
          </ac:spMkLst>
        </pc:spChg>
      </pc:sldChg>
    </pc:docChg>
  </pc:docChgLst>
  <pc:docChgLst>
    <pc:chgData name="Joanna Mielniczuk (269867)" userId="S::269867@student.pwr.edu.pl::d25b2b1b-7c73-4d13-bb17-79c6f1afa74a" providerId="AD" clId="Web-{ED42D882-B872-409A-B31A-496257E5FC2A}"/>
    <pc:docChg chg="addSld modSld">
      <pc:chgData name="Joanna Mielniczuk (269867)" userId="S::269867@student.pwr.edu.pl::d25b2b1b-7c73-4d13-bb17-79c6f1afa74a" providerId="AD" clId="Web-{ED42D882-B872-409A-B31A-496257E5FC2A}" dt="2022-05-05T20:43:37.267" v="126" actId="20577"/>
      <pc:docMkLst>
        <pc:docMk/>
      </pc:docMkLst>
      <pc:sldChg chg="modSp">
        <pc:chgData name="Joanna Mielniczuk (269867)" userId="S::269867@student.pwr.edu.pl::d25b2b1b-7c73-4d13-bb17-79c6f1afa74a" providerId="AD" clId="Web-{ED42D882-B872-409A-B31A-496257E5FC2A}" dt="2022-05-05T20:30:46.280" v="54" actId="20577"/>
        <pc:sldMkLst>
          <pc:docMk/>
          <pc:sldMk cId="1815331905" sldId="270"/>
        </pc:sldMkLst>
        <pc:spChg chg="mod">
          <ac:chgData name="Joanna Mielniczuk (269867)" userId="S::269867@student.pwr.edu.pl::d25b2b1b-7c73-4d13-bb17-79c6f1afa74a" providerId="AD" clId="Web-{ED42D882-B872-409A-B31A-496257E5FC2A}" dt="2022-05-05T20:30:33.029" v="53" actId="20577"/>
          <ac:spMkLst>
            <pc:docMk/>
            <pc:sldMk cId="1815331905" sldId="270"/>
            <ac:spMk id="6" creationId="{9DCCF135-19C8-BA60-9D36-3464DB1935B0}"/>
          </ac:spMkLst>
        </pc:spChg>
        <pc:spChg chg="mod">
          <ac:chgData name="Joanna Mielniczuk (269867)" userId="S::269867@student.pwr.edu.pl::d25b2b1b-7c73-4d13-bb17-79c6f1afa74a" providerId="AD" clId="Web-{ED42D882-B872-409A-B31A-496257E5FC2A}" dt="2022-05-05T20:30:46.280" v="54" actId="20577"/>
          <ac:spMkLst>
            <pc:docMk/>
            <pc:sldMk cId="1815331905" sldId="270"/>
            <ac:spMk id="8" creationId="{2C7E5817-2977-61D4-E006-6B9B9B91EEA4}"/>
          </ac:spMkLst>
        </pc:spChg>
      </pc:sldChg>
      <pc:sldChg chg="modSp">
        <pc:chgData name="Joanna Mielniczuk (269867)" userId="S::269867@student.pwr.edu.pl::d25b2b1b-7c73-4d13-bb17-79c6f1afa74a" providerId="AD" clId="Web-{ED42D882-B872-409A-B31A-496257E5FC2A}" dt="2022-05-05T20:28:45.652" v="52" actId="20577"/>
        <pc:sldMkLst>
          <pc:docMk/>
          <pc:sldMk cId="55822185" sldId="271"/>
        </pc:sldMkLst>
        <pc:spChg chg="mod">
          <ac:chgData name="Joanna Mielniczuk (269867)" userId="S::269867@student.pwr.edu.pl::d25b2b1b-7c73-4d13-bb17-79c6f1afa74a" providerId="AD" clId="Web-{ED42D882-B872-409A-B31A-496257E5FC2A}" dt="2022-05-05T20:28:45.652" v="52" actId="20577"/>
          <ac:spMkLst>
            <pc:docMk/>
            <pc:sldMk cId="55822185" sldId="271"/>
            <ac:spMk id="8" creationId="{78D3BCD9-0BFB-25BA-4B0D-F5F7F6F118B0}"/>
          </ac:spMkLst>
        </pc:spChg>
        <pc:picChg chg="mod">
          <ac:chgData name="Joanna Mielniczuk (269867)" userId="S::269867@student.pwr.edu.pl::d25b2b1b-7c73-4d13-bb17-79c6f1afa74a" providerId="AD" clId="Web-{ED42D882-B872-409A-B31A-496257E5FC2A}" dt="2022-05-05T20:28:02.932" v="29" actId="1076"/>
          <ac:picMkLst>
            <pc:docMk/>
            <pc:sldMk cId="55822185" sldId="271"/>
            <ac:picMk id="7" creationId="{6CDE8120-3CD3-A458-129B-49B24696DFBE}"/>
          </ac:picMkLst>
        </pc:picChg>
      </pc:sldChg>
      <pc:sldChg chg="addSp delSp modSp new">
        <pc:chgData name="Joanna Mielniczuk (269867)" userId="S::269867@student.pwr.edu.pl::d25b2b1b-7c73-4d13-bb17-79c6f1afa74a" providerId="AD" clId="Web-{ED42D882-B872-409A-B31A-496257E5FC2A}" dt="2022-05-05T20:43:37.267" v="126" actId="20577"/>
        <pc:sldMkLst>
          <pc:docMk/>
          <pc:sldMk cId="3844121390" sldId="272"/>
        </pc:sldMkLst>
        <pc:spChg chg="del">
          <ac:chgData name="Joanna Mielniczuk (269867)" userId="S::269867@student.pwr.edu.pl::d25b2b1b-7c73-4d13-bb17-79c6f1afa74a" providerId="AD" clId="Web-{ED42D882-B872-409A-B31A-496257E5FC2A}" dt="2022-05-05T20:27:26.618" v="18"/>
          <ac:spMkLst>
            <pc:docMk/>
            <pc:sldMk cId="3844121390" sldId="272"/>
            <ac:spMk id="2" creationId="{EBE70F2A-7292-2985-35E7-8A41EC13DB7C}"/>
          </ac:spMkLst>
        </pc:spChg>
        <pc:spChg chg="del">
          <ac:chgData name="Joanna Mielniczuk (269867)" userId="S::269867@student.pwr.edu.pl::d25b2b1b-7c73-4d13-bb17-79c6f1afa74a" providerId="AD" clId="Web-{ED42D882-B872-409A-B31A-496257E5FC2A}" dt="2022-05-05T20:26:53.368" v="2"/>
          <ac:spMkLst>
            <pc:docMk/>
            <pc:sldMk cId="3844121390" sldId="272"/>
            <ac:spMk id="3" creationId="{3758971C-7075-A134-11F2-76148AE12AF7}"/>
          </ac:spMkLst>
        </pc:spChg>
        <pc:spChg chg="mod">
          <ac:chgData name="Joanna Mielniczuk (269867)" userId="S::269867@student.pwr.edu.pl::d25b2b1b-7c73-4d13-bb17-79c6f1afa74a" providerId="AD" clId="Web-{ED42D882-B872-409A-B31A-496257E5FC2A}" dt="2022-05-05T20:27:23.790" v="17" actId="20577"/>
          <ac:spMkLst>
            <pc:docMk/>
            <pc:sldMk cId="3844121390" sldId="272"/>
            <ac:spMk id="4" creationId="{7A1F69D1-363B-6FE3-CA88-B73760DA6EF4}"/>
          </ac:spMkLst>
        </pc:spChg>
        <pc:spChg chg="add mod">
          <ac:chgData name="Joanna Mielniczuk (269867)" userId="S::269867@student.pwr.edu.pl::d25b2b1b-7c73-4d13-bb17-79c6f1afa74a" providerId="AD" clId="Web-{ED42D882-B872-409A-B31A-496257E5FC2A}" dt="2022-05-05T20:43:37.267" v="126" actId="20577"/>
          <ac:spMkLst>
            <pc:docMk/>
            <pc:sldMk cId="3844121390" sldId="272"/>
            <ac:spMk id="5" creationId="{404EFCB0-9EED-A4F9-DCB2-417944C4267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640EB5FE-23CA-465D-B649-25A6D0AEFF4F}"/>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E68FA36F-B554-4232-8880-2112815A2529}"/>
              </a:ext>
            </a:extLst>
          </p:cNvPr>
          <p:cNvSpPr>
            <a:spLocks noGrp="1"/>
          </p:cNvSpPr>
          <p:nvPr>
            <p:ph type="dt" sz="quarter"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A9FB820F-8203-4B65-8A5B-30A682F216E1}" type="datetimeFigureOut">
              <a:rPr lang="pl-PL"/>
              <a:pPr>
                <a:defRPr/>
              </a:pPr>
              <a:t>08.05.2022</a:t>
            </a:fld>
            <a:endParaRPr lang="pl-PL"/>
          </a:p>
        </p:txBody>
      </p:sp>
      <p:sp>
        <p:nvSpPr>
          <p:cNvPr id="4" name="Symbol zastępczy stopki 3">
            <a:extLst>
              <a:ext uri="{FF2B5EF4-FFF2-40B4-BE49-F238E27FC236}">
                <a16:creationId xmlns:a16="http://schemas.microsoft.com/office/drawing/2014/main" id="{21F3D43A-9AB8-4358-B935-52AC85A96013}"/>
              </a:ext>
            </a:extLst>
          </p:cNvPr>
          <p:cNvSpPr>
            <a:spLocks noGrp="1"/>
          </p:cNvSpPr>
          <p:nvPr>
            <p:ph type="ftr" sz="quarter" idx="2"/>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5" name="Symbol zastępczy numeru slajdu 4">
            <a:extLst>
              <a:ext uri="{FF2B5EF4-FFF2-40B4-BE49-F238E27FC236}">
                <a16:creationId xmlns:a16="http://schemas.microsoft.com/office/drawing/2014/main" id="{9D1C1951-DB91-4B07-B3CE-A4FE3B9D6D3B}"/>
              </a:ext>
            </a:extLst>
          </p:cNvPr>
          <p:cNvSpPr>
            <a:spLocks noGrp="1"/>
          </p:cNvSpPr>
          <p:nvPr>
            <p:ph type="sldNum" sz="quarter" idx="3"/>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6499EB81-BA02-4897-851B-90ACCA24BDB7}" type="slidenum">
              <a:rPr lang="pl-PL" altLang="pl-PL"/>
              <a:pPr/>
              <a:t>‹#›</a:t>
            </a:fld>
            <a:endParaRPr lang="pl-PL" altLang="pl-PL"/>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C33AB70B-C696-449A-90BC-06C3C112C59A}"/>
              </a:ext>
            </a:extLst>
          </p:cNvPr>
          <p:cNvSpPr>
            <a:spLocks noGrp="1"/>
          </p:cNvSpPr>
          <p:nvPr>
            <p:ph type="hdr" sz="quarter"/>
          </p:nvPr>
        </p:nvSpPr>
        <p:spPr>
          <a:xfrm>
            <a:off x="0" y="0"/>
            <a:ext cx="2944813" cy="496888"/>
          </a:xfrm>
          <a:prstGeom prst="rect">
            <a:avLst/>
          </a:prstGeom>
        </p:spPr>
        <p:txBody>
          <a:bodyPr vert="horz" lIns="100282" tIns="50141" rIns="100282" bIns="50141" rtlCol="0"/>
          <a:lstStyle>
            <a:lvl1pPr algn="l">
              <a:defRPr sz="1300">
                <a:latin typeface="Arial" charset="0"/>
                <a:cs typeface="+mn-cs"/>
              </a:defRPr>
            </a:lvl1pPr>
          </a:lstStyle>
          <a:p>
            <a:pPr>
              <a:defRPr/>
            </a:pPr>
            <a:endParaRPr lang="pl-PL"/>
          </a:p>
        </p:txBody>
      </p:sp>
      <p:sp>
        <p:nvSpPr>
          <p:cNvPr id="3" name="Symbol zastępczy daty 2">
            <a:extLst>
              <a:ext uri="{FF2B5EF4-FFF2-40B4-BE49-F238E27FC236}">
                <a16:creationId xmlns:a16="http://schemas.microsoft.com/office/drawing/2014/main" id="{041C9920-BE60-4B55-B4C3-A42F7F1A045A}"/>
              </a:ext>
            </a:extLst>
          </p:cNvPr>
          <p:cNvSpPr>
            <a:spLocks noGrp="1"/>
          </p:cNvSpPr>
          <p:nvPr>
            <p:ph type="dt" idx="1"/>
          </p:nvPr>
        </p:nvSpPr>
        <p:spPr>
          <a:xfrm>
            <a:off x="3851275" y="0"/>
            <a:ext cx="2944813" cy="496888"/>
          </a:xfrm>
          <a:prstGeom prst="rect">
            <a:avLst/>
          </a:prstGeom>
        </p:spPr>
        <p:txBody>
          <a:bodyPr vert="horz" lIns="100282" tIns="50141" rIns="100282" bIns="50141" rtlCol="0"/>
          <a:lstStyle>
            <a:lvl1pPr algn="r">
              <a:defRPr sz="1300" smtClean="0">
                <a:latin typeface="Arial" charset="0"/>
                <a:cs typeface="+mn-cs"/>
              </a:defRPr>
            </a:lvl1pPr>
          </a:lstStyle>
          <a:p>
            <a:pPr>
              <a:defRPr/>
            </a:pPr>
            <a:fld id="{387190B2-9D0B-45AC-A544-9FA12636F8FE}" type="datetimeFigureOut">
              <a:rPr lang="pl-PL"/>
              <a:pPr>
                <a:defRPr/>
              </a:pPr>
              <a:t>08.05.2022</a:t>
            </a:fld>
            <a:endParaRPr lang="pl-PL"/>
          </a:p>
        </p:txBody>
      </p:sp>
      <p:sp>
        <p:nvSpPr>
          <p:cNvPr id="4" name="Symbol zastępczy obrazu slajdu 3">
            <a:extLst>
              <a:ext uri="{FF2B5EF4-FFF2-40B4-BE49-F238E27FC236}">
                <a16:creationId xmlns:a16="http://schemas.microsoft.com/office/drawing/2014/main" id="{D14C364D-B84C-4AD5-8F26-F7194886708A}"/>
              </a:ext>
            </a:extLst>
          </p:cNvPr>
          <p:cNvSpPr>
            <a:spLocks noGrp="1" noRot="1" noChangeAspect="1"/>
          </p:cNvSpPr>
          <p:nvPr>
            <p:ph type="sldImg" idx="2"/>
          </p:nvPr>
        </p:nvSpPr>
        <p:spPr>
          <a:xfrm>
            <a:off x="919163" y="744538"/>
            <a:ext cx="4959350" cy="3721100"/>
          </a:xfrm>
          <a:prstGeom prst="rect">
            <a:avLst/>
          </a:prstGeom>
          <a:noFill/>
          <a:ln w="12700">
            <a:solidFill>
              <a:prstClr val="black"/>
            </a:solidFill>
          </a:ln>
        </p:spPr>
        <p:txBody>
          <a:bodyPr vert="horz" lIns="100282" tIns="50141" rIns="100282" bIns="50141" rtlCol="0" anchor="ctr"/>
          <a:lstStyle/>
          <a:p>
            <a:pPr lvl="0"/>
            <a:endParaRPr lang="pl-PL" noProof="0"/>
          </a:p>
        </p:txBody>
      </p:sp>
      <p:sp>
        <p:nvSpPr>
          <p:cNvPr id="5" name="Symbol zastępczy notatek 4">
            <a:extLst>
              <a:ext uri="{FF2B5EF4-FFF2-40B4-BE49-F238E27FC236}">
                <a16:creationId xmlns:a16="http://schemas.microsoft.com/office/drawing/2014/main" id="{9DA1FE31-9089-40BF-AC5D-315CD3DF6F12}"/>
              </a:ext>
            </a:extLst>
          </p:cNvPr>
          <p:cNvSpPr>
            <a:spLocks noGrp="1"/>
          </p:cNvSpPr>
          <p:nvPr>
            <p:ph type="body" sz="quarter" idx="3"/>
          </p:nvPr>
        </p:nvSpPr>
        <p:spPr>
          <a:xfrm>
            <a:off x="679450" y="4714875"/>
            <a:ext cx="5438775" cy="4467225"/>
          </a:xfrm>
          <a:prstGeom prst="rect">
            <a:avLst/>
          </a:prstGeom>
        </p:spPr>
        <p:txBody>
          <a:bodyPr vert="horz" lIns="100282" tIns="50141" rIns="100282" bIns="50141" rtlCol="0"/>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p>
        </p:txBody>
      </p:sp>
      <p:sp>
        <p:nvSpPr>
          <p:cNvPr id="6" name="Symbol zastępczy stopki 5">
            <a:extLst>
              <a:ext uri="{FF2B5EF4-FFF2-40B4-BE49-F238E27FC236}">
                <a16:creationId xmlns:a16="http://schemas.microsoft.com/office/drawing/2014/main" id="{E4E41844-8594-419F-B8B4-88942DDC5C59}"/>
              </a:ext>
            </a:extLst>
          </p:cNvPr>
          <p:cNvSpPr>
            <a:spLocks noGrp="1"/>
          </p:cNvSpPr>
          <p:nvPr>
            <p:ph type="ftr" sz="quarter" idx="4"/>
          </p:nvPr>
        </p:nvSpPr>
        <p:spPr>
          <a:xfrm>
            <a:off x="0" y="9428163"/>
            <a:ext cx="2944813" cy="496887"/>
          </a:xfrm>
          <a:prstGeom prst="rect">
            <a:avLst/>
          </a:prstGeom>
        </p:spPr>
        <p:txBody>
          <a:bodyPr vert="horz" lIns="100282" tIns="50141" rIns="100282" bIns="50141" rtlCol="0" anchor="b"/>
          <a:lstStyle>
            <a:lvl1pPr algn="l">
              <a:defRPr sz="1300">
                <a:latin typeface="Arial" charset="0"/>
                <a:cs typeface="+mn-cs"/>
              </a:defRPr>
            </a:lvl1pPr>
          </a:lstStyle>
          <a:p>
            <a:pPr>
              <a:defRPr/>
            </a:pPr>
            <a:endParaRPr lang="pl-PL"/>
          </a:p>
        </p:txBody>
      </p:sp>
      <p:sp>
        <p:nvSpPr>
          <p:cNvPr id="7" name="Symbol zastępczy numeru slajdu 6">
            <a:extLst>
              <a:ext uri="{FF2B5EF4-FFF2-40B4-BE49-F238E27FC236}">
                <a16:creationId xmlns:a16="http://schemas.microsoft.com/office/drawing/2014/main" id="{1368207F-D4A3-462F-9911-A9384E8AB3C7}"/>
              </a:ext>
            </a:extLst>
          </p:cNvPr>
          <p:cNvSpPr>
            <a:spLocks noGrp="1"/>
          </p:cNvSpPr>
          <p:nvPr>
            <p:ph type="sldNum" sz="quarter" idx="5"/>
          </p:nvPr>
        </p:nvSpPr>
        <p:spPr>
          <a:xfrm>
            <a:off x="3851275" y="9428163"/>
            <a:ext cx="2944813" cy="496887"/>
          </a:xfrm>
          <a:prstGeom prst="rect">
            <a:avLst/>
          </a:prstGeom>
        </p:spPr>
        <p:txBody>
          <a:bodyPr vert="horz" wrap="square" lIns="100282" tIns="50141" rIns="100282" bIns="50141" numCol="1" anchor="b" anchorCtr="0" compatLnSpc="1">
            <a:prstTxWarp prst="textNoShape">
              <a:avLst/>
            </a:prstTxWarp>
          </a:bodyPr>
          <a:lstStyle>
            <a:lvl1pPr algn="r">
              <a:defRPr sz="1300"/>
            </a:lvl1pPr>
          </a:lstStyle>
          <a:p>
            <a:fld id="{73D0A924-6B53-4580-8E8B-AF464DD43581}" type="slidenum">
              <a:rPr lang="pl-PL" altLang="pl-PL"/>
              <a:pPr/>
              <a:t>‹#›</a:t>
            </a:fld>
            <a:endParaRPr lang="pl-PL" altLang="pl-PL"/>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Sztuczna</a:t>
            </a:r>
            <a:r>
              <a:rPr lang="en-US" dirty="0"/>
              <a:t> </a:t>
            </a:r>
            <a:r>
              <a:rPr lang="en-US" dirty="0" err="1"/>
              <a:t>inteligencja</a:t>
            </a:r>
            <a:r>
              <a:rPr lang="en-US" dirty="0"/>
              <a:t> </a:t>
            </a:r>
            <a:r>
              <a:rPr lang="en-US" dirty="0" err="1"/>
              <a:t>najczęściej</a:t>
            </a:r>
            <a:r>
              <a:rPr lang="en-US" dirty="0"/>
              <a:t> </a:t>
            </a:r>
            <a:r>
              <a:rPr lang="en-US" dirty="0" err="1"/>
              <a:t>kojarzona</a:t>
            </a:r>
            <a:r>
              <a:rPr lang="en-US" dirty="0"/>
              <a:t> jest ze </a:t>
            </a:r>
            <a:r>
              <a:rPr lang="en-US" dirty="0" err="1"/>
              <a:t>zdolnością</a:t>
            </a:r>
            <a:r>
              <a:rPr lang="en-US" dirty="0"/>
              <a:t> </a:t>
            </a:r>
            <a:r>
              <a:rPr lang="en-US" dirty="0" err="1"/>
              <a:t>maszyn</a:t>
            </a:r>
            <a:r>
              <a:rPr lang="en-US" dirty="0"/>
              <a:t> </a:t>
            </a:r>
            <a:r>
              <a:rPr lang="en-US" dirty="0" err="1"/>
              <a:t>i</a:t>
            </a:r>
            <a:r>
              <a:rPr lang="en-US" dirty="0"/>
              <a:t> do </a:t>
            </a:r>
            <a:r>
              <a:rPr lang="en-US" dirty="0" err="1"/>
              <a:t>wykazywania</a:t>
            </a:r>
            <a:r>
              <a:rPr lang="en-US" dirty="0"/>
              <a:t> </a:t>
            </a:r>
            <a:r>
              <a:rPr lang="en-US" dirty="0" err="1"/>
              <a:t>ludzkich</a:t>
            </a:r>
            <a:r>
              <a:rPr lang="en-US" dirty="0"/>
              <a:t> </a:t>
            </a:r>
            <a:r>
              <a:rPr lang="en-US" dirty="0" err="1"/>
              <a:t>umiejętności</a:t>
            </a:r>
            <a:r>
              <a:rPr lang="en-US" dirty="0"/>
              <a:t>, do </a:t>
            </a:r>
            <a:r>
              <a:rPr lang="en-US" dirty="0" err="1"/>
              <a:t>których</a:t>
            </a:r>
            <a:r>
              <a:rPr lang="en-US" dirty="0"/>
              <a:t> </a:t>
            </a:r>
            <a:r>
              <a:rPr lang="en-US" dirty="0" err="1"/>
              <a:t>należą</a:t>
            </a:r>
            <a:r>
              <a:rPr lang="en-US" dirty="0"/>
              <a:t> np. </a:t>
            </a:r>
            <a:r>
              <a:rPr lang="en-US" dirty="0" err="1"/>
              <a:t>rozumowanie</a:t>
            </a:r>
            <a:r>
              <a:rPr lang="en-US" dirty="0"/>
              <a:t>, </a:t>
            </a:r>
            <a:r>
              <a:rPr lang="en-US" dirty="0" err="1"/>
              <a:t>uczenie</a:t>
            </a:r>
            <a:r>
              <a:rPr lang="en-US" dirty="0"/>
              <a:t> </a:t>
            </a:r>
            <a:r>
              <a:rPr lang="en-US" dirty="0" err="1"/>
              <a:t>się</a:t>
            </a:r>
            <a:r>
              <a:rPr lang="en-US" dirty="0"/>
              <a:t>, </a:t>
            </a:r>
            <a:r>
              <a:rPr lang="en-US" dirty="0" err="1"/>
              <a:t>planowanie</a:t>
            </a:r>
            <a:r>
              <a:rPr lang="en-US" dirty="0"/>
              <a:t> </a:t>
            </a:r>
            <a:r>
              <a:rPr lang="en-US" dirty="0" err="1"/>
              <a:t>oraz</a:t>
            </a:r>
            <a:r>
              <a:rPr lang="en-US" dirty="0"/>
              <a:t> </a:t>
            </a:r>
            <a:r>
              <a:rPr lang="en-US" dirty="0" err="1"/>
              <a:t>kreatywność</a:t>
            </a:r>
            <a:r>
              <a:rPr lang="en-US" dirty="0"/>
              <a:t>. Systemy </a:t>
            </a:r>
            <a:r>
              <a:rPr lang="en-US" dirty="0" err="1"/>
              <a:t>używające</a:t>
            </a:r>
            <a:r>
              <a:rPr lang="en-US" dirty="0"/>
              <a:t> </a:t>
            </a:r>
            <a:r>
              <a:rPr lang="en-US" dirty="0" err="1"/>
              <a:t>sztucznej</a:t>
            </a:r>
            <a:r>
              <a:rPr lang="en-US" dirty="0"/>
              <a:t> </a:t>
            </a:r>
            <a:r>
              <a:rPr lang="en-US" dirty="0" err="1"/>
              <a:t>inteligencji</a:t>
            </a:r>
            <a:r>
              <a:rPr lang="en-US" dirty="0"/>
              <a:t> </a:t>
            </a:r>
            <a:r>
              <a:rPr lang="en-US" dirty="0" err="1"/>
              <a:t>potrafią</a:t>
            </a:r>
            <a:r>
              <a:rPr lang="en-US" dirty="0"/>
              <a:t> </a:t>
            </a:r>
            <a:r>
              <a:rPr lang="en-US" dirty="0" err="1"/>
              <a:t>postrzegać</a:t>
            </a:r>
            <a:r>
              <a:rPr lang="en-US" dirty="0"/>
              <a:t> </a:t>
            </a:r>
            <a:r>
              <a:rPr lang="en-US" dirty="0" err="1"/>
              <a:t>otoczenie</a:t>
            </a:r>
            <a:r>
              <a:rPr lang="en-US" dirty="0"/>
              <a:t>, </a:t>
            </a:r>
            <a:r>
              <a:rPr lang="en-US" dirty="0" err="1"/>
              <a:t>przetwarzać</a:t>
            </a:r>
            <a:r>
              <a:rPr lang="en-US" dirty="0"/>
              <a:t> to, co </a:t>
            </a:r>
            <a:r>
              <a:rPr lang="en-US" dirty="0" err="1"/>
              <a:t>postrzegają</a:t>
            </a:r>
            <a:r>
              <a:rPr lang="en-US" dirty="0"/>
              <a:t> </a:t>
            </a:r>
            <a:r>
              <a:rPr lang="en-US" dirty="0" err="1"/>
              <a:t>oraz</a:t>
            </a:r>
            <a:r>
              <a:rPr lang="en-US" dirty="0"/>
              <a:t> </a:t>
            </a:r>
            <a:r>
              <a:rPr lang="en-US" dirty="0" err="1"/>
              <a:t>rozwiązywać</a:t>
            </a:r>
            <a:r>
              <a:rPr lang="en-US" dirty="0"/>
              <a:t> </a:t>
            </a:r>
            <a:r>
              <a:rPr lang="en-US" dirty="0" err="1"/>
              <a:t>napotkane</a:t>
            </a:r>
            <a:r>
              <a:rPr lang="en-US" dirty="0"/>
              <a:t> </a:t>
            </a:r>
            <a:r>
              <a:rPr lang="en-US" dirty="0" err="1"/>
              <a:t>problemy</a:t>
            </a:r>
            <a:r>
              <a:rPr lang="en-US" dirty="0"/>
              <a:t>, </a:t>
            </a:r>
            <a:r>
              <a:rPr lang="en-US" dirty="0" err="1"/>
              <a:t>działając</a:t>
            </a:r>
            <a:r>
              <a:rPr lang="en-US" dirty="0"/>
              <a:t> w </a:t>
            </a:r>
            <a:r>
              <a:rPr lang="en-US" dirty="0" err="1"/>
              <a:t>jakimś</a:t>
            </a:r>
            <a:r>
              <a:rPr lang="en-US" dirty="0"/>
              <a:t> </a:t>
            </a:r>
            <a:r>
              <a:rPr lang="en-US" dirty="0" err="1"/>
              <a:t>określonym</a:t>
            </a:r>
            <a:r>
              <a:rPr lang="en-US" dirty="0"/>
              <a:t> </a:t>
            </a:r>
            <a:r>
              <a:rPr lang="en-US" dirty="0" err="1"/>
              <a:t>celu</a:t>
            </a:r>
            <a:r>
              <a:rPr lang="en-US" dirty="0"/>
              <a:t>. </a:t>
            </a:r>
            <a:r>
              <a:rPr lang="en-US" dirty="0" err="1"/>
              <a:t>Jednym</a:t>
            </a:r>
            <a:r>
              <a:rPr lang="en-US" dirty="0"/>
              <a:t> </a:t>
            </a:r>
            <a:r>
              <a:rPr lang="en-US" dirty="0" err="1"/>
              <a:t>słowem</a:t>
            </a:r>
            <a:r>
              <a:rPr lang="en-US" dirty="0"/>
              <a:t> – </a:t>
            </a:r>
            <a:r>
              <a:rPr lang="en-US" dirty="0" err="1"/>
              <a:t>maszyna</a:t>
            </a:r>
            <a:r>
              <a:rPr lang="en-US" dirty="0"/>
              <a:t> </a:t>
            </a:r>
            <a:r>
              <a:rPr lang="en-US" dirty="0" err="1"/>
              <a:t>przyjmuje</a:t>
            </a:r>
            <a:r>
              <a:rPr lang="en-US" dirty="0"/>
              <a:t> </a:t>
            </a:r>
            <a:r>
              <a:rPr lang="en-US" dirty="0" err="1"/>
              <a:t>lub</a:t>
            </a:r>
            <a:r>
              <a:rPr lang="en-US" dirty="0"/>
              <a:t> </a:t>
            </a:r>
            <a:r>
              <a:rPr lang="en-US" dirty="0" err="1"/>
              <a:t>zbiera</a:t>
            </a:r>
            <a:r>
              <a:rPr lang="en-US" dirty="0"/>
              <a:t> </a:t>
            </a:r>
            <a:r>
              <a:rPr lang="en-US" dirty="0" err="1"/>
              <a:t>dane</a:t>
            </a:r>
            <a:r>
              <a:rPr lang="en-US" dirty="0"/>
              <a:t> za </a:t>
            </a:r>
            <a:r>
              <a:rPr lang="en-US" dirty="0" err="1"/>
              <a:t>pomocą</a:t>
            </a:r>
            <a:r>
              <a:rPr lang="en-US" dirty="0"/>
              <a:t> </a:t>
            </a:r>
            <a:r>
              <a:rPr lang="en-US" dirty="0" err="1"/>
              <a:t>czujników</a:t>
            </a:r>
            <a:r>
              <a:rPr lang="en-US" dirty="0"/>
              <a:t> (np. </a:t>
            </a:r>
            <a:r>
              <a:rPr lang="en-US" dirty="0" err="1"/>
              <a:t>kamery</a:t>
            </a:r>
            <a:r>
              <a:rPr lang="en-US" dirty="0"/>
              <a:t>), </a:t>
            </a:r>
            <a:r>
              <a:rPr lang="en-US" dirty="0" err="1"/>
              <a:t>przetwarza</a:t>
            </a:r>
            <a:r>
              <a:rPr lang="en-US" dirty="0"/>
              <a:t> je </a:t>
            </a:r>
            <a:endParaRPr lang="pl-PL"/>
          </a:p>
          <a:p>
            <a:r>
              <a:rPr lang="en-US" dirty="0" err="1"/>
              <a:t>i</a:t>
            </a:r>
            <a:r>
              <a:rPr lang="en-US" dirty="0"/>
              <a:t> </a:t>
            </a:r>
            <a:r>
              <a:rPr lang="en-US" dirty="0" err="1"/>
              <a:t>reaguje</a:t>
            </a:r>
            <a:r>
              <a:rPr lang="en-US" dirty="0"/>
              <a:t> (np. w </a:t>
            </a:r>
            <a:r>
              <a:rPr lang="en-US" dirty="0" err="1"/>
              <a:t>przypadku</a:t>
            </a:r>
            <a:r>
              <a:rPr lang="en-US" dirty="0"/>
              <a:t> </a:t>
            </a:r>
            <a:r>
              <a:rPr lang="en-US" dirty="0" err="1"/>
              <a:t>gier</a:t>
            </a:r>
            <a:r>
              <a:rPr lang="en-US" dirty="0"/>
              <a:t> – </a:t>
            </a:r>
            <a:r>
              <a:rPr lang="en-US" dirty="0" err="1"/>
              <a:t>wykonuje</a:t>
            </a:r>
            <a:r>
              <a:rPr lang="en-US" dirty="0"/>
              <a:t> </a:t>
            </a:r>
            <a:r>
              <a:rPr lang="en-US" dirty="0" err="1"/>
              <a:t>ruch</a:t>
            </a:r>
            <a:r>
              <a:rPr lang="en-US" dirty="0"/>
              <a:t>).</a:t>
            </a:r>
            <a:endParaRPr lang="en-US" dirty="0">
              <a:cs typeface="Calibri"/>
            </a:endParaRPr>
          </a:p>
          <a:p>
            <a:r>
              <a:rPr lang="en-US" dirty="0"/>
              <a:t>Systemy </a:t>
            </a:r>
            <a:r>
              <a:rPr lang="en-US" dirty="0" err="1"/>
              <a:t>sztucznej</a:t>
            </a:r>
            <a:r>
              <a:rPr lang="en-US" dirty="0"/>
              <a:t> </a:t>
            </a:r>
            <a:r>
              <a:rPr lang="en-US" dirty="0" err="1"/>
              <a:t>inteligencji</a:t>
            </a:r>
            <a:r>
              <a:rPr lang="en-US" dirty="0"/>
              <a:t> do </a:t>
            </a:r>
            <a:r>
              <a:rPr lang="en-US" dirty="0" err="1"/>
              <a:t>pewnego</a:t>
            </a:r>
            <a:r>
              <a:rPr lang="en-US" dirty="0"/>
              <a:t> </a:t>
            </a:r>
            <a:r>
              <a:rPr lang="en-US" dirty="0" err="1"/>
              <a:t>stopnia</a:t>
            </a:r>
            <a:r>
              <a:rPr lang="en-US" dirty="0"/>
              <a:t> </a:t>
            </a:r>
            <a:r>
              <a:rPr lang="en-US" dirty="0" err="1"/>
              <a:t>są</a:t>
            </a:r>
            <a:r>
              <a:rPr lang="en-US" dirty="0"/>
              <a:t> w </a:t>
            </a:r>
            <a:r>
              <a:rPr lang="en-US" dirty="0" err="1"/>
              <a:t>stanie</a:t>
            </a:r>
            <a:r>
              <a:rPr lang="en-US" dirty="0"/>
              <a:t> </a:t>
            </a:r>
            <a:r>
              <a:rPr lang="en-US" dirty="0" err="1"/>
              <a:t>dostosować</a:t>
            </a:r>
            <a:r>
              <a:rPr lang="en-US" dirty="0"/>
              <a:t> </a:t>
            </a:r>
            <a:r>
              <a:rPr lang="en-US" dirty="0" err="1"/>
              <a:t>swoje</a:t>
            </a:r>
            <a:r>
              <a:rPr lang="en-US" dirty="0"/>
              <a:t> </a:t>
            </a:r>
            <a:r>
              <a:rPr lang="en-US" dirty="0" err="1"/>
              <a:t>zachowanie</a:t>
            </a:r>
            <a:r>
              <a:rPr lang="en-US" dirty="0"/>
              <a:t> </a:t>
            </a:r>
            <a:r>
              <a:rPr lang="en-US" dirty="0" err="1"/>
              <a:t>poprzez</a:t>
            </a:r>
            <a:r>
              <a:rPr lang="en-US" dirty="0"/>
              <a:t> </a:t>
            </a:r>
            <a:r>
              <a:rPr lang="en-US" dirty="0" err="1"/>
              <a:t>analizę</a:t>
            </a:r>
            <a:r>
              <a:rPr lang="en-US" dirty="0"/>
              <a:t> </a:t>
            </a:r>
            <a:r>
              <a:rPr lang="en-US" dirty="0" err="1"/>
              <a:t>skutków</a:t>
            </a:r>
            <a:r>
              <a:rPr lang="en-US" dirty="0"/>
              <a:t> </a:t>
            </a:r>
            <a:r>
              <a:rPr lang="en-US" dirty="0" err="1"/>
              <a:t>wcześniejszych</a:t>
            </a:r>
            <a:r>
              <a:rPr lang="en-US" dirty="0"/>
              <a:t> </a:t>
            </a:r>
            <a:r>
              <a:rPr lang="en-US" dirty="0" err="1"/>
              <a:t>działań</a:t>
            </a:r>
            <a:r>
              <a:rPr lang="en-US" dirty="0"/>
              <a:t> – </a:t>
            </a:r>
            <a:r>
              <a:rPr lang="en-US" dirty="0" err="1"/>
              <a:t>przejawiają</a:t>
            </a:r>
            <a:r>
              <a:rPr lang="en-US" dirty="0"/>
              <a:t> </a:t>
            </a:r>
            <a:r>
              <a:rPr lang="en-US" dirty="0" err="1"/>
              <a:t>wtedy</a:t>
            </a:r>
            <a:r>
              <a:rPr lang="en-US" dirty="0"/>
              <a:t> </a:t>
            </a:r>
            <a:r>
              <a:rPr lang="en-US" dirty="0" err="1"/>
              <a:t>autonomiczne</a:t>
            </a:r>
            <a:r>
              <a:rPr lang="en-US" dirty="0"/>
              <a:t> </a:t>
            </a:r>
            <a:r>
              <a:rPr lang="en-US" dirty="0" err="1"/>
              <a:t>zachowanie</a:t>
            </a:r>
            <a:r>
              <a:rPr lang="en-US" dirty="0"/>
              <a:t>, </a:t>
            </a:r>
            <a:r>
              <a:rPr lang="en-US" dirty="0" err="1"/>
              <a:t>możemy</a:t>
            </a:r>
            <a:r>
              <a:rPr lang="en-US" dirty="0"/>
              <a:t> </a:t>
            </a:r>
            <a:r>
              <a:rPr lang="en-US" dirty="0" err="1"/>
              <a:t>mówić</a:t>
            </a:r>
            <a:r>
              <a:rPr lang="en-US" dirty="0"/>
              <a:t> </a:t>
            </a:r>
            <a:r>
              <a:rPr lang="en-US" dirty="0" err="1"/>
              <a:t>wtedy</a:t>
            </a:r>
            <a:r>
              <a:rPr lang="en-US" dirty="0"/>
              <a:t> o „</a:t>
            </a:r>
            <a:r>
              <a:rPr lang="en-US" dirty="0" err="1"/>
              <a:t>uczeniu</a:t>
            </a:r>
            <a:r>
              <a:rPr lang="en-US" dirty="0"/>
              <a:t> </a:t>
            </a:r>
            <a:r>
              <a:rPr lang="en-US" dirty="0" err="1"/>
              <a:t>się</a:t>
            </a:r>
            <a:r>
              <a:rPr lang="en-US" dirty="0"/>
              <a:t>” </a:t>
            </a:r>
            <a:r>
              <a:rPr lang="en-US" dirty="0" err="1"/>
              <a:t>maszyny</a:t>
            </a:r>
            <a:r>
              <a:rPr lang="en-US" dirty="0"/>
              <a:t>. </a:t>
            </a:r>
            <a:r>
              <a:rPr lang="en-US" dirty="0" err="1"/>
              <a:t>Mimo</a:t>
            </a:r>
            <a:r>
              <a:rPr lang="en-US" dirty="0"/>
              <a:t> </a:t>
            </a:r>
            <a:r>
              <a:rPr lang="en-US" dirty="0" err="1"/>
              <a:t>iż</a:t>
            </a:r>
            <a:r>
              <a:rPr lang="en-US" dirty="0"/>
              <a:t> </a:t>
            </a:r>
            <a:r>
              <a:rPr lang="en-US" dirty="0" err="1"/>
              <a:t>niektóre</a:t>
            </a:r>
            <a:r>
              <a:rPr lang="en-US" dirty="0"/>
              <a:t> </a:t>
            </a:r>
            <a:r>
              <a:rPr lang="en-US" dirty="0" err="1"/>
              <a:t>technologie</a:t>
            </a:r>
            <a:r>
              <a:rPr lang="en-US" dirty="0"/>
              <a:t> </a:t>
            </a:r>
            <a:r>
              <a:rPr lang="en-US" dirty="0" err="1"/>
              <a:t>sztucznej</a:t>
            </a:r>
            <a:r>
              <a:rPr lang="en-US" dirty="0"/>
              <a:t> </a:t>
            </a:r>
            <a:r>
              <a:rPr lang="en-US" dirty="0" err="1"/>
              <a:t>inteligencji</a:t>
            </a:r>
            <a:r>
              <a:rPr lang="en-US" dirty="0"/>
              <a:t> </a:t>
            </a:r>
            <a:r>
              <a:rPr lang="en-US" dirty="0" err="1"/>
              <a:t>istnieją</a:t>
            </a:r>
            <a:r>
              <a:rPr lang="en-US" dirty="0"/>
              <a:t> od </a:t>
            </a:r>
            <a:r>
              <a:rPr lang="en-US" dirty="0" err="1"/>
              <a:t>ponad</a:t>
            </a:r>
            <a:r>
              <a:rPr lang="en-US" dirty="0"/>
              <a:t> 50 </a:t>
            </a:r>
            <a:r>
              <a:rPr lang="en-US" dirty="0" err="1"/>
              <a:t>lat</a:t>
            </a:r>
            <a:r>
              <a:rPr lang="en-US" dirty="0"/>
              <a:t>, to </a:t>
            </a:r>
            <a:r>
              <a:rPr lang="en-US" dirty="0" err="1"/>
              <a:t>postępy</a:t>
            </a:r>
            <a:r>
              <a:rPr lang="en-US" dirty="0"/>
              <a:t> w </a:t>
            </a:r>
            <a:r>
              <a:rPr lang="en-US" dirty="0" err="1"/>
              <a:t>zakresie</a:t>
            </a:r>
            <a:r>
              <a:rPr lang="en-US" dirty="0"/>
              <a:t> </a:t>
            </a:r>
            <a:r>
              <a:rPr lang="en-US" dirty="0" err="1"/>
              <a:t>mocy</a:t>
            </a:r>
            <a:r>
              <a:rPr lang="en-US" dirty="0"/>
              <a:t> </a:t>
            </a:r>
            <a:r>
              <a:rPr lang="en-US" dirty="0" err="1"/>
              <a:t>obliczeniowej</a:t>
            </a:r>
            <a:r>
              <a:rPr lang="en-US" dirty="0"/>
              <a:t>, </a:t>
            </a:r>
            <a:r>
              <a:rPr lang="en-US" dirty="0" err="1"/>
              <a:t>dostępność</a:t>
            </a:r>
            <a:r>
              <a:rPr lang="en-US" dirty="0"/>
              <a:t> </a:t>
            </a:r>
            <a:r>
              <a:rPr lang="en-US" dirty="0" err="1"/>
              <a:t>ogromnych</a:t>
            </a:r>
            <a:r>
              <a:rPr lang="en-US" dirty="0"/>
              <a:t> </a:t>
            </a:r>
            <a:r>
              <a:rPr lang="en-US" dirty="0" err="1"/>
              <a:t>danych</a:t>
            </a:r>
            <a:r>
              <a:rPr lang="en-US" dirty="0"/>
              <a:t> </a:t>
            </a:r>
            <a:r>
              <a:rPr lang="en-US" dirty="0" err="1"/>
              <a:t>i</a:t>
            </a:r>
            <a:r>
              <a:rPr lang="en-US" dirty="0"/>
              <a:t> </a:t>
            </a:r>
            <a:r>
              <a:rPr lang="en-US" dirty="0" err="1"/>
              <a:t>nowe</a:t>
            </a:r>
            <a:r>
              <a:rPr lang="en-US" dirty="0"/>
              <a:t> </a:t>
            </a:r>
            <a:r>
              <a:rPr lang="en-US" dirty="0" err="1"/>
              <a:t>algorytmy</a:t>
            </a:r>
            <a:r>
              <a:rPr lang="en-US" dirty="0"/>
              <a:t> </a:t>
            </a:r>
            <a:r>
              <a:rPr lang="en-US" dirty="0" err="1"/>
              <a:t>doprowadziły</a:t>
            </a:r>
            <a:r>
              <a:rPr lang="en-US" dirty="0"/>
              <a:t> do </a:t>
            </a:r>
            <a:r>
              <a:rPr lang="en-US" dirty="0" err="1"/>
              <a:t>wielkich</a:t>
            </a:r>
            <a:r>
              <a:rPr lang="en-US" dirty="0"/>
              <a:t> </a:t>
            </a:r>
            <a:r>
              <a:rPr lang="en-US" dirty="0" err="1"/>
              <a:t>przełomów</a:t>
            </a:r>
            <a:r>
              <a:rPr lang="en-US" dirty="0"/>
              <a:t> w </a:t>
            </a:r>
            <a:r>
              <a:rPr lang="en-US" dirty="0" err="1"/>
              <a:t>tej</a:t>
            </a:r>
            <a:r>
              <a:rPr lang="en-US" dirty="0"/>
              <a:t> </a:t>
            </a:r>
            <a:r>
              <a:rPr lang="en-US" dirty="0" err="1"/>
              <a:t>dziedzinie</a:t>
            </a:r>
            <a:r>
              <a:rPr lang="en-US" dirty="0"/>
              <a:t>.</a:t>
            </a:r>
          </a:p>
          <a:p>
            <a:endParaRPr lang="en-US" dirty="0">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3</a:t>
            </a:fld>
            <a:endParaRPr lang="pl-PL" altLang="pl-PL"/>
          </a:p>
        </p:txBody>
      </p:sp>
    </p:spTree>
    <p:extLst>
      <p:ext uri="{BB962C8B-B14F-4D97-AF65-F5344CB8AC3E}">
        <p14:creationId xmlns:p14="http://schemas.microsoft.com/office/powerpoint/2010/main" val="317770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Sztuczna</a:t>
            </a:r>
            <a:r>
              <a:rPr lang="en-US" dirty="0"/>
              <a:t> </a:t>
            </a:r>
            <a:r>
              <a:rPr lang="en-US" dirty="0" err="1"/>
              <a:t>inteligencja</a:t>
            </a:r>
            <a:r>
              <a:rPr lang="en-US" dirty="0"/>
              <a:t> jest </a:t>
            </a:r>
            <a:r>
              <a:rPr lang="en-US" dirty="0" err="1"/>
              <a:t>wykorzystywana</a:t>
            </a:r>
            <a:r>
              <a:rPr lang="en-US" dirty="0"/>
              <a:t> </a:t>
            </a:r>
            <a:r>
              <a:rPr lang="en-US" dirty="0" err="1"/>
              <a:t>między</a:t>
            </a:r>
            <a:r>
              <a:rPr lang="en-US" dirty="0"/>
              <a:t> </a:t>
            </a:r>
            <a:r>
              <a:rPr lang="en-US" dirty="0" err="1"/>
              <a:t>innymi</a:t>
            </a:r>
            <a:r>
              <a:rPr lang="en-US" dirty="0"/>
              <a:t> w </a:t>
            </a:r>
            <a:r>
              <a:rPr lang="en-US" dirty="0" err="1"/>
              <a:t>systemach</a:t>
            </a:r>
            <a:r>
              <a:rPr lang="en-US" dirty="0"/>
              <a:t> </a:t>
            </a:r>
            <a:r>
              <a:rPr lang="en-US" dirty="0" err="1"/>
              <a:t>rozpoznających</a:t>
            </a:r>
            <a:r>
              <a:rPr lang="en-US" dirty="0"/>
              <a:t> </a:t>
            </a:r>
            <a:r>
              <a:rPr lang="en-US" dirty="0" err="1"/>
              <a:t>ludzką</a:t>
            </a:r>
            <a:r>
              <a:rPr lang="en-US" dirty="0"/>
              <a:t> </a:t>
            </a:r>
            <a:r>
              <a:rPr lang="en-US" dirty="0" err="1"/>
              <a:t>mowę</a:t>
            </a:r>
            <a:r>
              <a:rPr lang="en-US" dirty="0"/>
              <a:t>. W </a:t>
            </a:r>
            <a:r>
              <a:rPr lang="en-US" dirty="0" err="1"/>
              <a:t>tym</a:t>
            </a:r>
            <a:r>
              <a:rPr lang="en-US" dirty="0"/>
              <a:t> </a:t>
            </a:r>
            <a:r>
              <a:rPr lang="en-US" dirty="0" err="1"/>
              <a:t>celu</a:t>
            </a:r>
            <a:r>
              <a:rPr lang="en-US" dirty="0"/>
              <a:t> </a:t>
            </a:r>
            <a:r>
              <a:rPr lang="en-US" dirty="0" err="1"/>
              <a:t>urządzenia</a:t>
            </a:r>
            <a:r>
              <a:rPr lang="en-US" dirty="0"/>
              <a:t> </a:t>
            </a:r>
            <a:r>
              <a:rPr lang="en-US" dirty="0" err="1"/>
              <a:t>dokonują</a:t>
            </a:r>
            <a:r>
              <a:rPr lang="en-US" dirty="0"/>
              <a:t> </a:t>
            </a:r>
            <a:r>
              <a:rPr lang="en-US" dirty="0" err="1"/>
              <a:t>konwersji</a:t>
            </a:r>
            <a:r>
              <a:rPr lang="en-US" dirty="0"/>
              <a:t> </a:t>
            </a:r>
            <a:r>
              <a:rPr lang="en-US" dirty="0" err="1"/>
              <a:t>wymawianych</a:t>
            </a:r>
            <a:r>
              <a:rPr lang="en-US" dirty="0"/>
              <a:t> </a:t>
            </a:r>
            <a:r>
              <a:rPr lang="en-US" dirty="0" err="1"/>
              <a:t>słów</a:t>
            </a:r>
            <a:r>
              <a:rPr lang="en-US" dirty="0"/>
              <a:t> </a:t>
            </a:r>
            <a:r>
              <a:rPr lang="en-US" dirty="0" err="1"/>
              <a:t>na</a:t>
            </a:r>
            <a:r>
              <a:rPr lang="en-US" dirty="0"/>
              <a:t> </a:t>
            </a:r>
            <a:r>
              <a:rPr lang="en-US" dirty="0" err="1"/>
              <a:t>sygnał</a:t>
            </a:r>
            <a:r>
              <a:rPr lang="en-US" dirty="0"/>
              <a:t> </a:t>
            </a:r>
            <a:r>
              <a:rPr lang="en-US" dirty="0" err="1"/>
              <a:t>elektroniczny</a:t>
            </a:r>
            <a:r>
              <a:rPr lang="en-US" dirty="0"/>
              <a:t> za </a:t>
            </a:r>
            <a:r>
              <a:rPr lang="en-US" dirty="0" err="1"/>
              <a:t>pomocą</a:t>
            </a:r>
            <a:r>
              <a:rPr lang="en-US" dirty="0"/>
              <a:t> </a:t>
            </a:r>
            <a:r>
              <a:rPr lang="en-US" dirty="0" err="1"/>
              <a:t>przetwornika</a:t>
            </a:r>
            <a:r>
              <a:rPr lang="en-US" dirty="0"/>
              <a:t> </a:t>
            </a:r>
            <a:r>
              <a:rPr lang="en-US" dirty="0" err="1"/>
              <a:t>analogowo-cyfrowego</a:t>
            </a:r>
            <a:r>
              <a:rPr lang="en-US" dirty="0"/>
              <a:t>, </a:t>
            </a:r>
            <a:r>
              <a:rPr lang="en-US" dirty="0" err="1"/>
              <a:t>który</a:t>
            </a:r>
            <a:r>
              <a:rPr lang="en-US" dirty="0"/>
              <a:t> </a:t>
            </a:r>
            <a:r>
              <a:rPr lang="en-US" dirty="0" err="1"/>
              <a:t>następnie</a:t>
            </a:r>
            <a:r>
              <a:rPr lang="en-US" dirty="0"/>
              <a:t> </a:t>
            </a:r>
            <a:r>
              <a:rPr lang="en-US" dirty="0" err="1"/>
              <a:t>można</a:t>
            </a:r>
            <a:r>
              <a:rPr lang="en-US" dirty="0"/>
              <a:t> </a:t>
            </a:r>
            <a:r>
              <a:rPr lang="en-US" dirty="0" err="1"/>
              <a:t>skategoryzować</a:t>
            </a:r>
            <a:r>
              <a:rPr lang="en-US" dirty="0"/>
              <a:t> </a:t>
            </a:r>
            <a:r>
              <a:rPr lang="en-US" dirty="0" err="1"/>
              <a:t>oraz</a:t>
            </a:r>
            <a:r>
              <a:rPr lang="en-US" dirty="0"/>
              <a:t> </a:t>
            </a:r>
            <a:r>
              <a:rPr lang="en-US" dirty="0" err="1"/>
              <a:t>przetworzyć</a:t>
            </a:r>
            <a:r>
              <a:rPr lang="en-US" dirty="0"/>
              <a:t>. </a:t>
            </a:r>
            <a:endParaRPr lang="pl-PL"/>
          </a:p>
          <a:p>
            <a:pPr>
              <a:spcBef>
                <a:spcPts val="0"/>
              </a:spcBef>
              <a:spcAft>
                <a:spcPts val="0"/>
              </a:spcAft>
            </a:pPr>
            <a:r>
              <a:rPr lang="en-US" dirty="0" err="1"/>
              <a:t>Rozpoznawanie</a:t>
            </a:r>
            <a:r>
              <a:rPr lang="en-US" dirty="0"/>
              <a:t> </a:t>
            </a:r>
            <a:r>
              <a:rPr lang="en-US" dirty="0" err="1"/>
              <a:t>mowy</a:t>
            </a:r>
            <a:r>
              <a:rPr lang="en-US" dirty="0"/>
              <a:t> </a:t>
            </a:r>
            <a:r>
              <a:rPr lang="en-US" dirty="0" err="1"/>
              <a:t>można</a:t>
            </a:r>
            <a:r>
              <a:rPr lang="en-US" dirty="0"/>
              <a:t> </a:t>
            </a:r>
            <a:r>
              <a:rPr lang="en-US" dirty="0" err="1"/>
              <a:t>podzielić</a:t>
            </a:r>
            <a:r>
              <a:rPr lang="en-US" dirty="0"/>
              <a:t> ze </a:t>
            </a:r>
            <a:r>
              <a:rPr lang="en-US" dirty="0" err="1"/>
              <a:t>względu</a:t>
            </a:r>
            <a:r>
              <a:rPr lang="en-US" dirty="0"/>
              <a:t> </a:t>
            </a:r>
            <a:r>
              <a:rPr lang="en-US" dirty="0" err="1"/>
              <a:t>na</a:t>
            </a:r>
            <a:r>
              <a:rPr lang="en-US" dirty="0"/>
              <a:t> </a:t>
            </a:r>
            <a:r>
              <a:rPr lang="en-US" dirty="0" err="1"/>
              <a:t>zależność</a:t>
            </a:r>
            <a:r>
              <a:rPr lang="en-US" dirty="0"/>
              <a:t> od </a:t>
            </a:r>
            <a:r>
              <a:rPr lang="en-US" dirty="0" err="1"/>
              <a:t>mówcy</a:t>
            </a:r>
            <a:r>
              <a:rPr lang="en-US" dirty="0"/>
              <a:t> </a:t>
            </a:r>
            <a:r>
              <a:rPr lang="en-US" dirty="0" err="1"/>
              <a:t>oraz</a:t>
            </a:r>
            <a:r>
              <a:rPr lang="en-US" dirty="0"/>
              <a:t> </a:t>
            </a:r>
            <a:r>
              <a:rPr lang="en-US" dirty="0" err="1"/>
              <a:t>styl</a:t>
            </a:r>
            <a:r>
              <a:rPr lang="en-US" dirty="0"/>
              <a:t> </a:t>
            </a:r>
            <a:r>
              <a:rPr lang="en-US" dirty="0" err="1"/>
              <a:t>rozpoznawania</a:t>
            </a:r>
            <a:r>
              <a:rPr lang="en-US" dirty="0"/>
              <a:t>.</a:t>
            </a:r>
            <a:endParaRPr lang="pl-PL" dirty="0"/>
          </a:p>
          <a:p>
            <a:pPr>
              <a:spcBef>
                <a:spcPts val="0"/>
              </a:spcBef>
              <a:spcAft>
                <a:spcPts val="0"/>
              </a:spcAft>
            </a:pPr>
            <a:r>
              <a:rPr lang="en-US" dirty="0"/>
              <a:t>Systemy </a:t>
            </a:r>
            <a:r>
              <a:rPr lang="en-US" dirty="0" err="1"/>
              <a:t>zależne</a:t>
            </a:r>
            <a:r>
              <a:rPr lang="en-US" dirty="0"/>
              <a:t> od </a:t>
            </a:r>
            <a:r>
              <a:rPr lang="en-US" dirty="0" err="1"/>
              <a:t>mówcy</a:t>
            </a:r>
            <a:r>
              <a:rPr lang="en-US" dirty="0"/>
              <a:t> </a:t>
            </a:r>
            <a:r>
              <a:rPr lang="en-US" dirty="0" err="1"/>
              <a:t>są</a:t>
            </a:r>
            <a:r>
              <a:rPr lang="en-US" dirty="0"/>
              <a:t> </a:t>
            </a:r>
            <a:r>
              <a:rPr lang="en-US" dirty="0" err="1"/>
              <a:t>szkolone</a:t>
            </a:r>
            <a:r>
              <a:rPr lang="en-US" dirty="0"/>
              <a:t> do </a:t>
            </a:r>
            <a:r>
              <a:rPr lang="en-US" dirty="0" err="1"/>
              <a:t>rozpoznawania</a:t>
            </a:r>
            <a:r>
              <a:rPr lang="en-US" dirty="0"/>
              <a:t> </a:t>
            </a:r>
            <a:r>
              <a:rPr lang="en-US" dirty="0" err="1"/>
              <a:t>głosu</a:t>
            </a:r>
            <a:r>
              <a:rPr lang="en-US" dirty="0"/>
              <a:t> </a:t>
            </a:r>
            <a:r>
              <a:rPr lang="en-US" dirty="0" err="1"/>
              <a:t>osoby</a:t>
            </a:r>
            <a:r>
              <a:rPr lang="en-US" dirty="0"/>
              <a:t> </a:t>
            </a:r>
            <a:r>
              <a:rPr lang="en-US" dirty="0" err="1"/>
              <a:t>lub</a:t>
            </a:r>
            <a:r>
              <a:rPr lang="en-US" dirty="0"/>
              <a:t> </a:t>
            </a:r>
            <a:r>
              <a:rPr lang="en-US" dirty="0" err="1"/>
              <a:t>osób</a:t>
            </a:r>
            <a:r>
              <a:rPr lang="en-US" dirty="0"/>
              <a:t>, </a:t>
            </a:r>
            <a:r>
              <a:rPr lang="en-US" dirty="0" err="1"/>
              <a:t>które</a:t>
            </a:r>
            <a:r>
              <a:rPr lang="en-US" dirty="0"/>
              <a:t> go </a:t>
            </a:r>
            <a:r>
              <a:rPr lang="en-US" dirty="0" err="1"/>
              <a:t>przeszkoliły</a:t>
            </a:r>
            <a:r>
              <a:rPr lang="en-US" dirty="0"/>
              <a:t>, </a:t>
            </a:r>
            <a:r>
              <a:rPr lang="en-US" dirty="0" err="1"/>
              <a:t>natomiast</a:t>
            </a:r>
            <a:r>
              <a:rPr lang="en-US" dirty="0"/>
              <a:t> </a:t>
            </a:r>
            <a:r>
              <a:rPr lang="en-US" dirty="0" err="1"/>
              <a:t>systemy</a:t>
            </a:r>
            <a:r>
              <a:rPr lang="en-US" dirty="0"/>
              <a:t> </a:t>
            </a:r>
            <a:r>
              <a:rPr lang="en-US" dirty="0" err="1"/>
              <a:t>niezależne</a:t>
            </a:r>
            <a:r>
              <a:rPr lang="en-US" dirty="0"/>
              <a:t> </a:t>
            </a:r>
            <a:r>
              <a:rPr lang="en-US" dirty="0" err="1"/>
              <a:t>potrafią</a:t>
            </a:r>
            <a:r>
              <a:rPr lang="en-US" dirty="0"/>
              <a:t> </a:t>
            </a:r>
            <a:r>
              <a:rPr lang="en-US" dirty="0" err="1"/>
              <a:t>rozpoznać</a:t>
            </a:r>
            <a:r>
              <a:rPr lang="en-US" dirty="0"/>
              <a:t> </a:t>
            </a:r>
            <a:r>
              <a:rPr lang="en-US" dirty="0" err="1"/>
              <a:t>mowę</a:t>
            </a:r>
            <a:r>
              <a:rPr lang="en-US" dirty="0"/>
              <a:t> </a:t>
            </a:r>
            <a:r>
              <a:rPr lang="en-US" dirty="0" err="1"/>
              <a:t>każdego</a:t>
            </a:r>
            <a:r>
              <a:rPr lang="en-US" dirty="0"/>
              <a:t> </a:t>
            </a:r>
            <a:r>
              <a:rPr lang="en-US" dirty="0" err="1"/>
              <a:t>użytkownika</a:t>
            </a:r>
            <a:r>
              <a:rPr lang="en-US" dirty="0"/>
              <a:t>.</a:t>
            </a:r>
            <a:endParaRPr lang="pl-PL" dirty="0"/>
          </a:p>
          <a:p>
            <a:pPr>
              <a:spcBef>
                <a:spcPts val="0"/>
              </a:spcBef>
              <a:spcAft>
                <a:spcPts val="0"/>
              </a:spcAft>
            </a:pPr>
            <a:r>
              <a:rPr lang="en-US" dirty="0" err="1"/>
              <a:t>Styl</a:t>
            </a:r>
            <a:r>
              <a:rPr lang="en-US" dirty="0"/>
              <a:t> </a:t>
            </a:r>
            <a:r>
              <a:rPr lang="en-US" dirty="0" err="1"/>
              <a:t>rozpoznawania</a:t>
            </a:r>
            <a:r>
              <a:rPr lang="en-US" dirty="0"/>
              <a:t> </a:t>
            </a:r>
            <a:r>
              <a:rPr lang="en-US" dirty="0" err="1"/>
              <a:t>mowy</a:t>
            </a:r>
            <a:r>
              <a:rPr lang="en-US" dirty="0"/>
              <a:t> </a:t>
            </a:r>
            <a:r>
              <a:rPr lang="en-US" dirty="0" err="1"/>
              <a:t>może</a:t>
            </a:r>
            <a:r>
              <a:rPr lang="en-US" dirty="0"/>
              <a:t> </a:t>
            </a:r>
            <a:r>
              <a:rPr lang="en-US" dirty="0" err="1"/>
              <a:t>być</a:t>
            </a:r>
            <a:r>
              <a:rPr lang="en-US" dirty="0"/>
              <a:t>:</a:t>
            </a:r>
            <a:endParaRPr lang="pl-PL" dirty="0"/>
          </a:p>
          <a:p>
            <a:pPr marL="285750" indent="-285750">
              <a:spcBef>
                <a:spcPts val="0"/>
              </a:spcBef>
              <a:spcAft>
                <a:spcPts val="0"/>
              </a:spcAft>
              <a:buFont typeface="Arial"/>
              <a:buChar char="•"/>
            </a:pPr>
            <a:r>
              <a:rPr lang="en-US" dirty="0" err="1"/>
              <a:t>odosobniony</a:t>
            </a:r>
            <a:r>
              <a:rPr lang="en-US" dirty="0"/>
              <a:t> – </a:t>
            </a:r>
            <a:r>
              <a:rPr lang="en-US" dirty="0" err="1"/>
              <a:t>mówca</a:t>
            </a:r>
            <a:r>
              <a:rPr lang="en-US" dirty="0"/>
              <a:t> </a:t>
            </a:r>
            <a:r>
              <a:rPr lang="en-US" dirty="0" err="1"/>
              <a:t>musi</a:t>
            </a:r>
            <a:r>
              <a:rPr lang="en-US" dirty="0"/>
              <a:t> </a:t>
            </a:r>
            <a:r>
              <a:rPr lang="en-US" dirty="0" err="1"/>
              <a:t>zatrzymać</a:t>
            </a:r>
            <a:r>
              <a:rPr lang="en-US" dirty="0"/>
              <a:t> </a:t>
            </a:r>
            <a:r>
              <a:rPr lang="en-US" dirty="0" err="1"/>
              <a:t>się</a:t>
            </a:r>
            <a:r>
              <a:rPr lang="en-US" dirty="0"/>
              <a:t> </a:t>
            </a:r>
            <a:r>
              <a:rPr lang="en-US" dirty="0" err="1"/>
              <a:t>między</a:t>
            </a:r>
            <a:r>
              <a:rPr lang="en-US" dirty="0"/>
              <a:t> </a:t>
            </a:r>
            <a:r>
              <a:rPr lang="en-US" dirty="0" err="1"/>
              <a:t>słowami</a:t>
            </a:r>
            <a:r>
              <a:rPr lang="en-US" dirty="0"/>
              <a:t> </a:t>
            </a:r>
            <a:r>
              <a:rPr lang="en-US" dirty="0" err="1"/>
              <a:t>lub</a:t>
            </a:r>
            <a:r>
              <a:rPr lang="en-US" dirty="0"/>
              <a:t> </a:t>
            </a:r>
            <a:r>
              <a:rPr lang="en-US" dirty="0" err="1"/>
              <a:t>poleceniami</a:t>
            </a:r>
            <a:r>
              <a:rPr lang="en-US" dirty="0"/>
              <a:t>, </a:t>
            </a:r>
            <a:r>
              <a:rPr lang="en-US" dirty="0" err="1"/>
              <a:t>identyfikowane</a:t>
            </a:r>
            <a:r>
              <a:rPr lang="en-US" dirty="0"/>
              <a:t> </a:t>
            </a:r>
            <a:r>
              <a:rPr lang="en-US" dirty="0" err="1"/>
              <a:t>są</a:t>
            </a:r>
            <a:r>
              <a:rPr lang="en-US" dirty="0"/>
              <a:t> </a:t>
            </a:r>
            <a:r>
              <a:rPr lang="en-US" dirty="0" err="1"/>
              <a:t>słowa</a:t>
            </a:r>
            <a:r>
              <a:rPr lang="en-US" dirty="0"/>
              <a:t> o </a:t>
            </a:r>
            <a:r>
              <a:rPr lang="en-US" dirty="0" err="1"/>
              <a:t>długości</a:t>
            </a:r>
            <a:r>
              <a:rPr lang="en-US" dirty="0"/>
              <a:t> </a:t>
            </a:r>
            <a:r>
              <a:rPr lang="en-US" dirty="0" err="1"/>
              <a:t>wypowiadania</a:t>
            </a:r>
            <a:r>
              <a:rPr lang="en-US" dirty="0"/>
              <a:t> 0.96 s </a:t>
            </a:r>
            <a:r>
              <a:rPr lang="en-US" dirty="0" err="1"/>
              <a:t>oraz</a:t>
            </a:r>
            <a:r>
              <a:rPr lang="en-US" dirty="0"/>
              <a:t> </a:t>
            </a:r>
            <a:r>
              <a:rPr lang="en-US" dirty="0" err="1"/>
              <a:t>mniejszej</a:t>
            </a:r>
            <a:endParaRPr lang="pl-PL" dirty="0" err="1"/>
          </a:p>
          <a:p>
            <a:pPr marL="285750" indent="-285750">
              <a:spcBef>
                <a:spcPts val="0"/>
              </a:spcBef>
              <a:spcAft>
                <a:spcPts val="0"/>
              </a:spcAft>
              <a:buFont typeface="Arial"/>
              <a:buChar char="•"/>
            </a:pPr>
            <a:r>
              <a:rPr lang="en-US" dirty="0" err="1"/>
              <a:t>połączony</a:t>
            </a:r>
            <a:r>
              <a:rPr lang="en-US" dirty="0"/>
              <a:t> – </a:t>
            </a:r>
            <a:r>
              <a:rPr lang="en-US" dirty="0" err="1"/>
              <a:t>rozpoznawane</a:t>
            </a:r>
            <a:r>
              <a:rPr lang="en-US" dirty="0"/>
              <a:t> </a:t>
            </a:r>
            <a:r>
              <a:rPr lang="en-US" dirty="0" err="1"/>
              <a:t>są</a:t>
            </a:r>
            <a:r>
              <a:rPr lang="en-US" dirty="0"/>
              <a:t> </a:t>
            </a:r>
            <a:r>
              <a:rPr lang="en-US" dirty="0" err="1"/>
              <a:t>frazy</a:t>
            </a:r>
            <a:r>
              <a:rPr lang="en-US" dirty="0"/>
              <a:t> do </a:t>
            </a:r>
            <a:r>
              <a:rPr lang="en-US" dirty="0" err="1"/>
              <a:t>długości</a:t>
            </a:r>
            <a:r>
              <a:rPr lang="en-US" dirty="0"/>
              <a:t> 1.92 s</a:t>
            </a:r>
            <a:endParaRPr lang="pl-PL" dirty="0"/>
          </a:p>
          <a:p>
            <a:pPr marL="285750" indent="-285750">
              <a:spcBef>
                <a:spcPts val="0"/>
              </a:spcBef>
              <a:spcAft>
                <a:spcPts val="0"/>
              </a:spcAft>
              <a:buFont typeface="Arial"/>
              <a:buChar char="•"/>
            </a:pPr>
            <a:r>
              <a:rPr lang="en-US" dirty="0" err="1"/>
              <a:t>ciągły</a:t>
            </a:r>
            <a:r>
              <a:rPr lang="en-US" dirty="0"/>
              <a:t> – system </a:t>
            </a:r>
            <a:r>
              <a:rPr lang="en-US" dirty="0" err="1"/>
              <a:t>rozpoznaje</a:t>
            </a:r>
            <a:r>
              <a:rPr lang="en-US" dirty="0"/>
              <a:t> </a:t>
            </a:r>
            <a:r>
              <a:rPr lang="en-US" dirty="0" err="1"/>
              <a:t>głos</a:t>
            </a:r>
            <a:r>
              <a:rPr lang="en-US" dirty="0"/>
              <a:t>, </a:t>
            </a:r>
            <a:r>
              <a:rPr lang="en-US" dirty="0" err="1"/>
              <a:t>którego</a:t>
            </a:r>
            <a:r>
              <a:rPr lang="en-US" dirty="0"/>
              <a:t> </a:t>
            </a:r>
            <a:r>
              <a:rPr lang="en-US" dirty="0" err="1"/>
              <a:t>używamy</a:t>
            </a:r>
            <a:r>
              <a:rPr lang="en-US" dirty="0"/>
              <a:t> </a:t>
            </a:r>
            <a:r>
              <a:rPr lang="en-US" dirty="0" err="1"/>
              <a:t>na</a:t>
            </a:r>
            <a:r>
              <a:rPr lang="en-US" dirty="0"/>
              <a:t> co </a:t>
            </a:r>
            <a:r>
              <a:rPr lang="en-US" dirty="0" err="1"/>
              <a:t>dzień</a:t>
            </a:r>
            <a:endParaRPr lang="pl-PL" dirty="0" err="1"/>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12</a:t>
            </a:fld>
            <a:endParaRPr lang="pl-PL" altLang="pl-PL"/>
          </a:p>
        </p:txBody>
      </p:sp>
    </p:spTree>
    <p:extLst>
      <p:ext uri="{BB962C8B-B14F-4D97-AF65-F5344CB8AC3E}">
        <p14:creationId xmlns:p14="http://schemas.microsoft.com/office/powerpoint/2010/main" val="138901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a:t>Systemy </a:t>
            </a:r>
            <a:r>
              <a:rPr lang="en-US" dirty="0" err="1"/>
              <a:t>rozpoznające</a:t>
            </a:r>
            <a:r>
              <a:rPr lang="en-US" dirty="0"/>
              <a:t> </a:t>
            </a:r>
            <a:r>
              <a:rPr lang="en-US" dirty="0" err="1"/>
              <a:t>mowę</a:t>
            </a:r>
            <a:r>
              <a:rPr lang="en-US" dirty="0"/>
              <a:t>:</a:t>
            </a:r>
            <a:endParaRPr lang="pl-PL" dirty="0"/>
          </a:p>
          <a:p>
            <a:pPr marL="285750" indent="-285750">
              <a:spcBef>
                <a:spcPts val="0"/>
              </a:spcBef>
              <a:spcAft>
                <a:spcPts val="0"/>
              </a:spcAft>
              <a:buFont typeface="Arial"/>
              <a:buChar char="•"/>
            </a:pPr>
            <a:r>
              <a:rPr lang="en-US" dirty="0"/>
              <a:t>Amazon Alexa – </a:t>
            </a:r>
            <a:r>
              <a:rPr lang="en-US" dirty="0" err="1"/>
              <a:t>technologia</a:t>
            </a:r>
            <a:r>
              <a:rPr lang="en-US" dirty="0"/>
              <a:t> </a:t>
            </a:r>
            <a:r>
              <a:rPr lang="en-US" dirty="0" err="1"/>
              <a:t>wirtualnego</a:t>
            </a:r>
            <a:r>
              <a:rPr lang="en-US" dirty="0"/>
              <a:t> </a:t>
            </a:r>
            <a:r>
              <a:rPr lang="en-US" dirty="0" err="1"/>
              <a:t>asystenta</a:t>
            </a:r>
            <a:r>
              <a:rPr lang="en-US" dirty="0"/>
              <a:t>, </a:t>
            </a:r>
            <a:r>
              <a:rPr lang="en-US" dirty="0" err="1"/>
              <a:t>oparta</a:t>
            </a:r>
            <a:r>
              <a:rPr lang="en-US" dirty="0"/>
              <a:t> </a:t>
            </a:r>
            <a:r>
              <a:rPr lang="en-US" dirty="0" err="1"/>
              <a:t>na</a:t>
            </a:r>
            <a:r>
              <a:rPr lang="en-US" dirty="0"/>
              <a:t> </a:t>
            </a:r>
            <a:r>
              <a:rPr lang="en-US" dirty="0" err="1"/>
              <a:t>syntezatorze</a:t>
            </a:r>
            <a:r>
              <a:rPr lang="en-US" dirty="0"/>
              <a:t> </a:t>
            </a:r>
            <a:r>
              <a:rPr lang="en-US" dirty="0" err="1"/>
              <a:t>mowy</a:t>
            </a:r>
            <a:r>
              <a:rPr lang="en-US" dirty="0"/>
              <a:t> Ivona, </a:t>
            </a:r>
            <a:r>
              <a:rPr lang="en-US" dirty="0" err="1"/>
              <a:t>kupionym</a:t>
            </a:r>
            <a:r>
              <a:rPr lang="en-US" dirty="0"/>
              <a:t> </a:t>
            </a:r>
            <a:r>
              <a:rPr lang="en-US" dirty="0" err="1"/>
              <a:t>przez</a:t>
            </a:r>
            <a:r>
              <a:rPr lang="en-US" dirty="0"/>
              <a:t> Amazon w 2013 </a:t>
            </a:r>
            <a:r>
              <a:rPr lang="en-US" dirty="0" err="1"/>
              <a:t>roku</a:t>
            </a:r>
            <a:endParaRPr lang="pl-PL" dirty="0" err="1"/>
          </a:p>
          <a:p>
            <a:pPr marL="285750" indent="-285750">
              <a:spcBef>
                <a:spcPts val="0"/>
              </a:spcBef>
              <a:spcAft>
                <a:spcPts val="0"/>
              </a:spcAft>
              <a:buFont typeface="Arial"/>
              <a:buChar char="•"/>
            </a:pPr>
            <a:r>
              <a:rPr lang="en-US" dirty="0"/>
              <a:t>Google Assistant – </a:t>
            </a:r>
            <a:r>
              <a:rPr lang="en-US" dirty="0" err="1"/>
              <a:t>dostępny</a:t>
            </a:r>
            <a:r>
              <a:rPr lang="en-US" dirty="0"/>
              <a:t> </a:t>
            </a:r>
            <a:r>
              <a:rPr lang="en-US" dirty="0" err="1"/>
              <a:t>na</a:t>
            </a:r>
            <a:r>
              <a:rPr lang="en-US" dirty="0"/>
              <a:t> </a:t>
            </a:r>
            <a:r>
              <a:rPr lang="en-US" dirty="0" err="1"/>
              <a:t>urządzenia</a:t>
            </a:r>
            <a:r>
              <a:rPr lang="en-US" dirty="0"/>
              <a:t> </a:t>
            </a:r>
            <a:r>
              <a:rPr lang="en-US" dirty="0" err="1"/>
              <a:t>mobilne</a:t>
            </a:r>
            <a:r>
              <a:rPr lang="en-US" dirty="0"/>
              <a:t> system </a:t>
            </a:r>
            <a:r>
              <a:rPr lang="en-US" dirty="0" err="1"/>
              <a:t>potrafiący</a:t>
            </a:r>
            <a:r>
              <a:rPr lang="en-US" dirty="0"/>
              <a:t> </a:t>
            </a:r>
            <a:r>
              <a:rPr lang="en-US" dirty="0" err="1"/>
              <a:t>odpowiadać</a:t>
            </a:r>
            <a:r>
              <a:rPr lang="en-US" dirty="0"/>
              <a:t> </a:t>
            </a:r>
            <a:r>
              <a:rPr lang="en-US" dirty="0" err="1"/>
              <a:t>na</a:t>
            </a:r>
            <a:r>
              <a:rPr lang="en-US" dirty="0"/>
              <a:t> </a:t>
            </a:r>
            <a:r>
              <a:rPr lang="en-US" dirty="0" err="1"/>
              <a:t>pytania</a:t>
            </a:r>
            <a:r>
              <a:rPr lang="en-US" dirty="0"/>
              <a:t>, </a:t>
            </a:r>
            <a:r>
              <a:rPr lang="en-US" dirty="0" err="1"/>
              <a:t>wyszukiwać</a:t>
            </a:r>
            <a:r>
              <a:rPr lang="en-US" dirty="0"/>
              <a:t> </a:t>
            </a:r>
            <a:r>
              <a:rPr lang="en-US" dirty="0" err="1"/>
              <a:t>informacje</a:t>
            </a:r>
            <a:r>
              <a:rPr lang="en-US" dirty="0"/>
              <a:t>, </a:t>
            </a:r>
            <a:r>
              <a:rPr lang="en-US" dirty="0" err="1"/>
              <a:t>zrobić</a:t>
            </a:r>
            <a:r>
              <a:rPr lang="en-US" dirty="0"/>
              <a:t> </a:t>
            </a:r>
            <a:r>
              <a:rPr lang="en-US" dirty="0" err="1"/>
              <a:t>zakupy</a:t>
            </a:r>
            <a:r>
              <a:rPr lang="en-US" dirty="0"/>
              <a:t>, </a:t>
            </a:r>
            <a:r>
              <a:rPr lang="en-US" dirty="0" err="1"/>
              <a:t>zarezerwować</a:t>
            </a:r>
            <a:r>
              <a:rPr lang="en-US" dirty="0"/>
              <a:t> </a:t>
            </a:r>
            <a:r>
              <a:rPr lang="en-US" dirty="0" err="1"/>
              <a:t>bilet</a:t>
            </a:r>
            <a:r>
              <a:rPr lang="en-US" dirty="0"/>
              <a:t> do kina</a:t>
            </a:r>
            <a:endParaRPr lang="pl-PL" dirty="0"/>
          </a:p>
          <a:p>
            <a:pPr marL="285750" indent="-285750">
              <a:spcBef>
                <a:spcPts val="0"/>
              </a:spcBef>
              <a:spcAft>
                <a:spcPts val="0"/>
              </a:spcAft>
              <a:buFont typeface="Arial"/>
              <a:buChar char="•"/>
            </a:pPr>
            <a:r>
              <a:rPr lang="pl-PL" dirty="0" err="1"/>
              <a:t>Siri</a:t>
            </a:r>
            <a:r>
              <a:rPr lang="pl-PL" dirty="0"/>
              <a:t> - </a:t>
            </a:r>
            <a:r>
              <a:rPr lang="en-US" dirty="0" err="1"/>
              <a:t>inteligentny</a:t>
            </a:r>
            <a:r>
              <a:rPr lang="en-US" dirty="0"/>
              <a:t> </a:t>
            </a:r>
            <a:r>
              <a:rPr lang="en-US" dirty="0" err="1"/>
              <a:t>asystent</a:t>
            </a:r>
            <a:r>
              <a:rPr lang="en-US" dirty="0"/>
              <a:t> </a:t>
            </a:r>
            <a:r>
              <a:rPr lang="en-US" dirty="0" err="1"/>
              <a:t>osobisty</a:t>
            </a:r>
            <a:r>
              <a:rPr lang="en-US" dirty="0"/>
              <a:t>, </a:t>
            </a:r>
            <a:r>
              <a:rPr lang="en-US" dirty="0" err="1"/>
              <a:t>będący</a:t>
            </a:r>
            <a:r>
              <a:rPr lang="en-US" dirty="0"/>
              <a:t> </a:t>
            </a:r>
            <a:r>
              <a:rPr lang="en-US" dirty="0" err="1"/>
              <a:t>częścią</a:t>
            </a:r>
            <a:r>
              <a:rPr lang="en-US" dirty="0"/>
              <a:t> </a:t>
            </a:r>
            <a:r>
              <a:rPr lang="en-US" dirty="0" err="1"/>
              <a:t>systemów</a:t>
            </a:r>
            <a:r>
              <a:rPr lang="en-US" dirty="0"/>
              <a:t> </a:t>
            </a:r>
            <a:r>
              <a:rPr lang="en-US" dirty="0" err="1"/>
              <a:t>operacyjnych</a:t>
            </a:r>
            <a:r>
              <a:rPr lang="en-US" dirty="0"/>
              <a:t> Apple. </a:t>
            </a:r>
            <a:r>
              <a:rPr lang="en-US" dirty="0" err="1"/>
              <a:t>Oprogramowanie</a:t>
            </a:r>
            <a:r>
              <a:rPr lang="en-US" dirty="0"/>
              <a:t> </a:t>
            </a:r>
            <a:r>
              <a:rPr lang="en-US" dirty="0" err="1"/>
              <a:t>opiera</a:t>
            </a:r>
            <a:r>
              <a:rPr lang="en-US" dirty="0"/>
              <a:t> </a:t>
            </a:r>
            <a:r>
              <a:rPr lang="en-US" dirty="0" err="1"/>
              <a:t>się</a:t>
            </a:r>
            <a:r>
              <a:rPr lang="en-US" dirty="0"/>
              <a:t> </a:t>
            </a:r>
            <a:r>
              <a:rPr lang="en-US" dirty="0" err="1"/>
              <a:t>na</a:t>
            </a:r>
            <a:r>
              <a:rPr lang="en-US" dirty="0"/>
              <a:t> </a:t>
            </a:r>
            <a:r>
              <a:rPr lang="en-US" dirty="0" err="1"/>
              <a:t>interfejsie</a:t>
            </a:r>
            <a:r>
              <a:rPr lang="en-US" dirty="0"/>
              <a:t> </a:t>
            </a:r>
            <a:r>
              <a:rPr lang="en-US" dirty="0" err="1"/>
              <a:t>konwersacyjnym</a:t>
            </a:r>
            <a:r>
              <a:rPr lang="en-US" dirty="0"/>
              <a:t> – </a:t>
            </a:r>
            <a:r>
              <a:rPr lang="en-US" dirty="0" err="1"/>
              <a:t>rozpoznaje</a:t>
            </a:r>
            <a:r>
              <a:rPr lang="en-US" dirty="0"/>
              <a:t> </a:t>
            </a:r>
            <a:r>
              <a:rPr lang="en-US" dirty="0" err="1"/>
              <a:t>naturalną</a:t>
            </a:r>
            <a:r>
              <a:rPr lang="en-US" dirty="0"/>
              <a:t> </a:t>
            </a:r>
            <a:r>
              <a:rPr lang="en-US" dirty="0" err="1"/>
              <a:t>mowę</a:t>
            </a:r>
            <a:r>
              <a:rPr lang="en-US" dirty="0"/>
              <a:t> </a:t>
            </a:r>
            <a:r>
              <a:rPr lang="en-US" dirty="0" err="1"/>
              <a:t>użytkownika</a:t>
            </a:r>
            <a:r>
              <a:rPr lang="en-US" dirty="0"/>
              <a:t>, </a:t>
            </a:r>
            <a:r>
              <a:rPr lang="en-US" dirty="0" err="1"/>
              <a:t>odpowiada</a:t>
            </a:r>
            <a:r>
              <a:rPr lang="en-US" dirty="0"/>
              <a:t> </a:t>
            </a:r>
            <a:r>
              <a:rPr lang="en-US" dirty="0" err="1"/>
              <a:t>na</a:t>
            </a:r>
            <a:r>
              <a:rPr lang="en-US" dirty="0"/>
              <a:t> </a:t>
            </a:r>
            <a:r>
              <a:rPr lang="en-US" dirty="0" err="1"/>
              <a:t>jego</a:t>
            </a:r>
            <a:r>
              <a:rPr lang="en-US" dirty="0"/>
              <a:t> </a:t>
            </a:r>
            <a:r>
              <a:rPr lang="en-US" dirty="0" err="1"/>
              <a:t>pytania</a:t>
            </a:r>
            <a:r>
              <a:rPr lang="en-US" dirty="0"/>
              <a:t> </a:t>
            </a:r>
            <a:r>
              <a:rPr lang="en-US" dirty="0" err="1"/>
              <a:t>i</a:t>
            </a:r>
            <a:r>
              <a:rPr lang="en-US" dirty="0"/>
              <a:t> </a:t>
            </a:r>
            <a:r>
              <a:rPr lang="en-US" dirty="0" err="1"/>
              <a:t>wykonuje</a:t>
            </a:r>
            <a:r>
              <a:rPr lang="en-US" dirty="0"/>
              <a:t> </a:t>
            </a:r>
            <a:r>
              <a:rPr lang="en-US" dirty="0" err="1"/>
              <a:t>powierzone</a:t>
            </a:r>
            <a:r>
              <a:rPr lang="en-US" dirty="0"/>
              <a:t> </a:t>
            </a:r>
            <a:r>
              <a:rPr lang="en-US" dirty="0" err="1"/>
              <a:t>zadania</a:t>
            </a:r>
            <a:r>
              <a:rPr lang="en-US" dirty="0"/>
              <a:t>.</a:t>
            </a:r>
            <a:endParaRPr lang="pl-PL" dirty="0"/>
          </a:p>
          <a:p>
            <a:pPr marL="285750" indent="-285750">
              <a:spcBef>
                <a:spcPts val="0"/>
              </a:spcBef>
              <a:spcAft>
                <a:spcPts val="0"/>
              </a:spcAft>
              <a:buFont typeface="Arial"/>
              <a:buChar char="•"/>
            </a:pPr>
            <a:r>
              <a:rPr lang="en-US" dirty="0"/>
              <a:t>Cortana – </a:t>
            </a:r>
            <a:r>
              <a:rPr lang="en-US" dirty="0" err="1"/>
              <a:t>debiutancki</a:t>
            </a:r>
            <a:r>
              <a:rPr lang="en-US" dirty="0"/>
              <a:t> </a:t>
            </a:r>
            <a:r>
              <a:rPr lang="en-US" dirty="0" err="1"/>
              <a:t>wirtualny</a:t>
            </a:r>
            <a:r>
              <a:rPr lang="en-US" dirty="0"/>
              <a:t> system </a:t>
            </a:r>
            <a:r>
              <a:rPr lang="en-US" dirty="0" err="1"/>
              <a:t>opublikowany</a:t>
            </a:r>
            <a:r>
              <a:rPr lang="en-US" dirty="0"/>
              <a:t> </a:t>
            </a:r>
            <a:r>
              <a:rPr lang="en-US" dirty="0" err="1"/>
              <a:t>przez</a:t>
            </a:r>
            <a:r>
              <a:rPr lang="en-US" dirty="0"/>
              <a:t> Microsoft. </a:t>
            </a:r>
            <a:r>
              <a:rPr lang="en-US" dirty="0" err="1"/>
              <a:t>Korzysta</a:t>
            </a:r>
            <a:r>
              <a:rPr lang="en-US" dirty="0"/>
              <a:t> z </a:t>
            </a:r>
            <a:r>
              <a:rPr lang="en-US" dirty="0" err="1"/>
              <a:t>funkcji</a:t>
            </a:r>
            <a:r>
              <a:rPr lang="en-US" dirty="0"/>
              <a:t> Windows Search do </a:t>
            </a:r>
            <a:r>
              <a:rPr lang="en-US" dirty="0" err="1"/>
              <a:t>szukania</a:t>
            </a:r>
            <a:r>
              <a:rPr lang="en-US" dirty="0"/>
              <a:t> </a:t>
            </a:r>
            <a:r>
              <a:rPr lang="en-US" dirty="0" err="1"/>
              <a:t>informacji</a:t>
            </a:r>
            <a:r>
              <a:rPr lang="en-US" dirty="0"/>
              <a:t> w </a:t>
            </a:r>
            <a:r>
              <a:rPr lang="en-US" dirty="0" err="1"/>
              <a:t>Internecie</a:t>
            </a:r>
            <a:r>
              <a:rPr lang="en-US" dirty="0"/>
              <a:t> </a:t>
            </a:r>
            <a:r>
              <a:rPr lang="en-US" dirty="0" err="1"/>
              <a:t>i</a:t>
            </a:r>
            <a:r>
              <a:rPr lang="en-US" dirty="0"/>
              <a:t> </a:t>
            </a:r>
            <a:r>
              <a:rPr lang="en-US" dirty="0" err="1"/>
              <a:t>na</a:t>
            </a:r>
            <a:r>
              <a:rPr lang="en-US" dirty="0"/>
              <a:t> </a:t>
            </a:r>
            <a:r>
              <a:rPr lang="en-US" dirty="0" err="1"/>
              <a:t>urządzeniach</a:t>
            </a:r>
            <a:r>
              <a:rPr lang="en-US" dirty="0"/>
              <a:t> z </a:t>
            </a:r>
            <a:r>
              <a:rPr lang="en-US" dirty="0" err="1"/>
              <a:t>systemem</a:t>
            </a:r>
            <a:r>
              <a:rPr lang="en-US" dirty="0"/>
              <a:t> Windows, </a:t>
            </a:r>
            <a:r>
              <a:rPr lang="en-US" dirty="0" err="1"/>
              <a:t>podaje</a:t>
            </a:r>
            <a:r>
              <a:rPr lang="en-US" dirty="0"/>
              <a:t> </a:t>
            </a:r>
            <a:r>
              <a:rPr lang="en-US" dirty="0" err="1"/>
              <a:t>szybkie</a:t>
            </a:r>
            <a:r>
              <a:rPr lang="en-US" dirty="0"/>
              <a:t> </a:t>
            </a:r>
            <a:r>
              <a:rPr lang="en-US" dirty="0" err="1"/>
              <a:t>odpowiedzi</a:t>
            </a:r>
            <a:r>
              <a:rPr lang="en-US" dirty="0"/>
              <a:t>, </a:t>
            </a:r>
            <a:r>
              <a:rPr lang="en-US" dirty="0" err="1"/>
              <a:t>tłumaczenia</a:t>
            </a:r>
            <a:r>
              <a:rPr lang="en-US" dirty="0"/>
              <a:t> </a:t>
            </a:r>
            <a:r>
              <a:rPr lang="en-US" dirty="0" err="1"/>
              <a:t>i</a:t>
            </a:r>
            <a:r>
              <a:rPr lang="en-US" dirty="0"/>
              <a:t> </a:t>
            </a:r>
            <a:r>
              <a:rPr lang="en-US" dirty="0" err="1"/>
              <a:t>obliczenia</a:t>
            </a:r>
            <a:r>
              <a:rPr lang="en-US" dirty="0"/>
              <a:t>.</a:t>
            </a:r>
            <a:endParaRPr lang="pl-PL" dirty="0"/>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13</a:t>
            </a:fld>
            <a:endParaRPr lang="pl-PL" altLang="pl-PL"/>
          </a:p>
        </p:txBody>
      </p:sp>
    </p:spTree>
    <p:extLst>
      <p:ext uri="{BB962C8B-B14F-4D97-AF65-F5344CB8AC3E}">
        <p14:creationId xmlns:p14="http://schemas.microsoft.com/office/powerpoint/2010/main" val="258289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Internetowe</a:t>
            </a:r>
            <a:r>
              <a:rPr lang="en-US" dirty="0"/>
              <a:t> </a:t>
            </a:r>
            <a:r>
              <a:rPr lang="en-US" dirty="0" err="1"/>
              <a:t>czatboty</a:t>
            </a:r>
            <a:r>
              <a:rPr lang="en-US" dirty="0"/>
              <a:t> </a:t>
            </a:r>
            <a:r>
              <a:rPr lang="en-US" dirty="0" err="1"/>
              <a:t>zastępują</a:t>
            </a:r>
            <a:r>
              <a:rPr lang="en-US" dirty="0"/>
              <a:t> </a:t>
            </a:r>
            <a:r>
              <a:rPr lang="en-US" dirty="0" err="1"/>
              <a:t>człowieka</a:t>
            </a:r>
            <a:r>
              <a:rPr lang="en-US" dirty="0"/>
              <a:t> w </a:t>
            </a:r>
            <a:r>
              <a:rPr lang="en-US" dirty="0" err="1"/>
              <a:t>kontakcie</a:t>
            </a:r>
            <a:r>
              <a:rPr lang="en-US" dirty="0"/>
              <a:t> z </a:t>
            </a:r>
            <a:r>
              <a:rPr lang="en-US" dirty="0" err="1"/>
              <a:t>klientami</a:t>
            </a:r>
            <a:r>
              <a:rPr lang="en-US" dirty="0"/>
              <a:t>. </a:t>
            </a:r>
            <a:r>
              <a:rPr lang="en-US" dirty="0" err="1"/>
              <a:t>Są</a:t>
            </a:r>
            <a:r>
              <a:rPr lang="en-US" dirty="0"/>
              <a:t> </a:t>
            </a:r>
            <a:r>
              <a:rPr lang="en-US" dirty="0" err="1"/>
              <a:t>skonstruowane</a:t>
            </a:r>
            <a:r>
              <a:rPr lang="en-US" dirty="0"/>
              <a:t> </a:t>
            </a:r>
            <a:r>
              <a:rPr lang="en-US" dirty="0" err="1"/>
              <a:t>tak</a:t>
            </a:r>
            <a:r>
              <a:rPr lang="en-US" dirty="0"/>
              <a:t>, </a:t>
            </a:r>
            <a:r>
              <a:rPr lang="en-US" dirty="0" err="1"/>
              <a:t>żeby</a:t>
            </a:r>
            <a:r>
              <a:rPr lang="en-US" dirty="0"/>
              <a:t> </a:t>
            </a:r>
            <a:r>
              <a:rPr lang="en-US" dirty="0" err="1"/>
              <a:t>odpowiadać</a:t>
            </a:r>
            <a:r>
              <a:rPr lang="en-US" dirty="0"/>
              <a:t> </a:t>
            </a:r>
            <a:r>
              <a:rPr lang="en-US" dirty="0" err="1"/>
              <a:t>na</a:t>
            </a:r>
            <a:r>
              <a:rPr lang="en-US" dirty="0"/>
              <a:t> </a:t>
            </a:r>
            <a:r>
              <a:rPr lang="en-US" dirty="0" err="1"/>
              <a:t>pytania</a:t>
            </a:r>
            <a:r>
              <a:rPr lang="en-US" dirty="0"/>
              <a:t>, </a:t>
            </a:r>
            <a:r>
              <a:rPr lang="en-US" dirty="0" err="1"/>
              <a:t>zarówno</a:t>
            </a:r>
            <a:r>
              <a:rPr lang="en-US" dirty="0"/>
              <a:t> </a:t>
            </a:r>
            <a:r>
              <a:rPr lang="en-US" dirty="0" err="1"/>
              <a:t>te</a:t>
            </a:r>
            <a:r>
              <a:rPr lang="en-US" dirty="0"/>
              <a:t> </a:t>
            </a:r>
            <a:r>
              <a:rPr lang="en-US" dirty="0" err="1"/>
              <a:t>proste</a:t>
            </a:r>
            <a:r>
              <a:rPr lang="en-US" dirty="0"/>
              <a:t>, </a:t>
            </a:r>
            <a:r>
              <a:rPr lang="en-US" dirty="0" err="1"/>
              <a:t>jednowierszowe</a:t>
            </a:r>
            <a:r>
              <a:rPr lang="en-US" dirty="0"/>
              <a:t>, jak </a:t>
            </a:r>
            <a:r>
              <a:rPr lang="en-US" dirty="0" err="1"/>
              <a:t>i</a:t>
            </a:r>
            <a:r>
              <a:rPr lang="en-US" dirty="0"/>
              <a:t> </a:t>
            </a:r>
            <a:r>
              <a:rPr lang="en-US" dirty="0" err="1"/>
              <a:t>te</a:t>
            </a:r>
            <a:r>
              <a:rPr lang="en-US" dirty="0"/>
              <a:t> </a:t>
            </a:r>
            <a:r>
              <a:rPr lang="en-US" dirty="0" err="1"/>
              <a:t>bardziej</a:t>
            </a:r>
            <a:r>
              <a:rPr lang="en-US" dirty="0"/>
              <a:t> </a:t>
            </a:r>
            <a:r>
              <a:rPr lang="en-US" dirty="0" err="1"/>
              <a:t>złożone</a:t>
            </a:r>
            <a:r>
              <a:rPr lang="en-US" dirty="0"/>
              <a:t>. </a:t>
            </a:r>
            <a:r>
              <a:rPr lang="en-US" dirty="0" err="1"/>
              <a:t>Często</a:t>
            </a:r>
            <a:r>
              <a:rPr lang="en-US" dirty="0"/>
              <a:t> </a:t>
            </a:r>
            <a:r>
              <a:rPr lang="en-US" dirty="0" err="1"/>
              <a:t>pytania</a:t>
            </a:r>
            <a:r>
              <a:rPr lang="en-US" dirty="0"/>
              <a:t> </a:t>
            </a:r>
            <a:r>
              <a:rPr lang="en-US" dirty="0" err="1"/>
              <a:t>użytkowników</a:t>
            </a:r>
            <a:r>
              <a:rPr lang="en-US" dirty="0"/>
              <a:t> </a:t>
            </a:r>
            <a:r>
              <a:rPr lang="en-US" dirty="0" err="1"/>
              <a:t>dotyczą</a:t>
            </a:r>
            <a:r>
              <a:rPr lang="en-US" dirty="0"/>
              <a:t> </a:t>
            </a:r>
            <a:r>
              <a:rPr lang="en-US" dirty="0" err="1"/>
              <a:t>podobnych</a:t>
            </a:r>
            <a:r>
              <a:rPr lang="en-US" dirty="0"/>
              <a:t> </a:t>
            </a:r>
            <a:r>
              <a:rPr lang="en-US" dirty="0" err="1"/>
              <a:t>tematów</a:t>
            </a:r>
            <a:r>
              <a:rPr lang="en-US" dirty="0"/>
              <a:t>, </a:t>
            </a:r>
            <a:r>
              <a:rPr lang="en-US" dirty="0" err="1"/>
              <a:t>dlatego</a:t>
            </a:r>
            <a:r>
              <a:rPr lang="en-US" dirty="0"/>
              <a:t> </a:t>
            </a:r>
            <a:r>
              <a:rPr lang="en-US" dirty="0" err="1"/>
              <a:t>czatboty</a:t>
            </a:r>
            <a:r>
              <a:rPr lang="en-US" dirty="0"/>
              <a:t> </a:t>
            </a:r>
            <a:r>
              <a:rPr lang="en-US" dirty="0" err="1"/>
              <a:t>mogą</a:t>
            </a:r>
            <a:r>
              <a:rPr lang="en-US" dirty="0"/>
              <a:t> </a:t>
            </a:r>
            <a:r>
              <a:rPr lang="en-US" dirty="0" err="1"/>
              <a:t>zastępować</a:t>
            </a:r>
            <a:r>
              <a:rPr lang="en-US" dirty="0"/>
              <a:t> </a:t>
            </a:r>
            <a:r>
              <a:rPr lang="en-US" dirty="0" err="1"/>
              <a:t>internetowego</a:t>
            </a:r>
            <a:r>
              <a:rPr lang="en-US" dirty="0"/>
              <a:t> </a:t>
            </a:r>
            <a:r>
              <a:rPr lang="en-US" dirty="0" err="1"/>
              <a:t>konsultanta</a:t>
            </a:r>
            <a:r>
              <a:rPr lang="en-US" dirty="0"/>
              <a:t>. </a:t>
            </a:r>
            <a:r>
              <a:rPr lang="en-US" dirty="0" err="1"/>
              <a:t>Cechuje</a:t>
            </a:r>
            <a:r>
              <a:rPr lang="en-US" dirty="0"/>
              <a:t> je </a:t>
            </a:r>
            <a:r>
              <a:rPr lang="en-US" dirty="0" err="1"/>
              <a:t>wysoki</a:t>
            </a:r>
            <a:r>
              <a:rPr lang="en-US" dirty="0"/>
              <a:t> </a:t>
            </a:r>
            <a:r>
              <a:rPr lang="en-US" dirty="0" err="1"/>
              <a:t>poziom</a:t>
            </a:r>
            <a:r>
              <a:rPr lang="en-US" dirty="0"/>
              <a:t> </a:t>
            </a:r>
            <a:r>
              <a:rPr lang="en-US" dirty="0" err="1"/>
              <a:t>personalizacji</a:t>
            </a:r>
            <a:r>
              <a:rPr lang="en-US" dirty="0"/>
              <a:t>. </a:t>
            </a:r>
            <a:r>
              <a:rPr lang="en-US" dirty="0" err="1"/>
              <a:t>Czatboty</a:t>
            </a:r>
            <a:r>
              <a:rPr lang="en-US" dirty="0"/>
              <a:t> </a:t>
            </a:r>
            <a:r>
              <a:rPr lang="en-US" dirty="0" err="1"/>
              <a:t>możemy</a:t>
            </a:r>
            <a:r>
              <a:rPr lang="en-US" dirty="0"/>
              <a:t> </a:t>
            </a:r>
            <a:r>
              <a:rPr lang="en-US" dirty="0" err="1"/>
              <a:t>wykorzystywać</a:t>
            </a:r>
            <a:r>
              <a:rPr lang="en-US" dirty="0"/>
              <a:t> w </a:t>
            </a:r>
            <a:r>
              <a:rPr lang="en-US" dirty="0" err="1"/>
              <a:t>komunikacji</a:t>
            </a:r>
            <a:r>
              <a:rPr lang="en-US" dirty="0"/>
              <a:t> za </a:t>
            </a:r>
            <a:r>
              <a:rPr lang="en-US" dirty="0" err="1"/>
              <a:t>pośrednictwem</a:t>
            </a:r>
            <a:r>
              <a:rPr lang="en-US" dirty="0"/>
              <a:t> </a:t>
            </a:r>
            <a:r>
              <a:rPr lang="en-US" dirty="0" err="1"/>
              <a:t>strony</a:t>
            </a:r>
            <a:r>
              <a:rPr lang="en-US" dirty="0"/>
              <a:t> </a:t>
            </a:r>
            <a:r>
              <a:rPr lang="en-US" dirty="0" err="1"/>
              <a:t>internetowej</a:t>
            </a:r>
            <a:r>
              <a:rPr lang="en-US" dirty="0"/>
              <a:t> (bot jest </a:t>
            </a:r>
            <a:r>
              <a:rPr lang="en-US" dirty="0" err="1"/>
              <a:t>zazwyczaj</a:t>
            </a:r>
            <a:r>
              <a:rPr lang="en-US" dirty="0"/>
              <a:t> </a:t>
            </a:r>
            <a:r>
              <a:rPr lang="en-US" dirty="0" err="1"/>
              <a:t>zintegrowany</a:t>
            </a:r>
            <a:r>
              <a:rPr lang="en-US" dirty="0"/>
              <a:t> z </a:t>
            </a:r>
            <a:r>
              <a:rPr lang="en-US" dirty="0" err="1"/>
              <a:t>Messengerem</a:t>
            </a:r>
            <a:r>
              <a:rPr lang="en-US" dirty="0"/>
              <a:t>), </a:t>
            </a:r>
            <a:r>
              <a:rPr lang="en-US" dirty="0" err="1"/>
              <a:t>Facebooka</a:t>
            </a:r>
            <a:r>
              <a:rPr lang="en-US" dirty="0"/>
              <a:t>, w </a:t>
            </a:r>
            <a:r>
              <a:rPr lang="en-US" dirty="0" err="1"/>
              <a:t>aplikacjach</a:t>
            </a:r>
            <a:r>
              <a:rPr lang="en-US" dirty="0"/>
              <a:t> </a:t>
            </a:r>
            <a:r>
              <a:rPr lang="en-US" dirty="0" err="1"/>
              <a:t>mobilnych</a:t>
            </a:r>
            <a:r>
              <a:rPr lang="en-US" dirty="0"/>
              <a:t> </a:t>
            </a:r>
            <a:r>
              <a:rPr lang="en-US" dirty="0" err="1"/>
              <a:t>czy</a:t>
            </a:r>
            <a:r>
              <a:rPr lang="en-US" dirty="0"/>
              <a:t> </a:t>
            </a:r>
            <a:r>
              <a:rPr lang="en-US" dirty="0" err="1"/>
              <a:t>komunikatorach</a:t>
            </a:r>
            <a:r>
              <a:rPr lang="en-US" dirty="0"/>
              <a:t> </a:t>
            </a:r>
            <a:r>
              <a:rPr lang="en-US" dirty="0" err="1"/>
              <a:t>takich</a:t>
            </a:r>
            <a:r>
              <a:rPr lang="en-US" dirty="0"/>
              <a:t> jak WhatsApp.</a:t>
            </a:r>
            <a:endParaRPr lang="pl-PL" dirty="0"/>
          </a:p>
          <a:p>
            <a:pPr>
              <a:spcBef>
                <a:spcPts val="0"/>
              </a:spcBef>
              <a:spcAft>
                <a:spcPts val="0"/>
              </a:spcAft>
            </a:pPr>
            <a:r>
              <a:rPr lang="en-US" dirty="0" err="1"/>
              <a:t>Dobrze</a:t>
            </a:r>
            <a:r>
              <a:rPr lang="en-US" dirty="0"/>
              <a:t> </a:t>
            </a:r>
            <a:r>
              <a:rPr lang="en-US" dirty="0" err="1"/>
              <a:t>zaprojektowany</a:t>
            </a:r>
            <a:r>
              <a:rPr lang="en-US" dirty="0"/>
              <a:t> </a:t>
            </a:r>
            <a:r>
              <a:rPr lang="en-US" dirty="0" err="1"/>
              <a:t>czatbot</a:t>
            </a:r>
            <a:r>
              <a:rPr lang="en-US" dirty="0"/>
              <a:t> </a:t>
            </a:r>
            <a:r>
              <a:rPr lang="en-US" dirty="0" err="1"/>
              <a:t>natychmiast</a:t>
            </a:r>
            <a:r>
              <a:rPr lang="en-US" dirty="0"/>
              <a:t> </a:t>
            </a:r>
            <a:r>
              <a:rPr lang="en-US" dirty="0" err="1"/>
              <a:t>odpowiada</a:t>
            </a:r>
            <a:r>
              <a:rPr lang="en-US" dirty="0"/>
              <a:t> </a:t>
            </a:r>
            <a:r>
              <a:rPr lang="en-US" dirty="0" err="1"/>
              <a:t>na</a:t>
            </a:r>
            <a:r>
              <a:rPr lang="en-US" dirty="0"/>
              <a:t> </a:t>
            </a:r>
            <a:r>
              <a:rPr lang="en-US" dirty="0" err="1"/>
              <a:t>pytania</a:t>
            </a:r>
            <a:r>
              <a:rPr lang="en-US" dirty="0"/>
              <a:t>, </a:t>
            </a:r>
            <a:r>
              <a:rPr lang="en-US" dirty="0" err="1"/>
              <a:t>rozumie</a:t>
            </a:r>
            <a:r>
              <a:rPr lang="en-US" dirty="0"/>
              <a:t> </a:t>
            </a:r>
            <a:r>
              <a:rPr lang="en-US" dirty="0" err="1"/>
              <a:t>intencje</a:t>
            </a:r>
            <a:r>
              <a:rPr lang="en-US" dirty="0"/>
              <a:t> </a:t>
            </a:r>
            <a:r>
              <a:rPr lang="en-US" dirty="0" err="1"/>
              <a:t>pytającego</a:t>
            </a:r>
            <a:r>
              <a:rPr lang="en-US" dirty="0"/>
              <a:t>, </a:t>
            </a:r>
            <a:r>
              <a:rPr lang="en-US" dirty="0" err="1"/>
              <a:t>udziela</a:t>
            </a:r>
            <a:r>
              <a:rPr lang="en-US" dirty="0"/>
              <a:t> </a:t>
            </a:r>
            <a:r>
              <a:rPr lang="en-US" dirty="0" err="1"/>
              <a:t>trafnych</a:t>
            </a:r>
            <a:r>
              <a:rPr lang="en-US" dirty="0"/>
              <a:t> </a:t>
            </a:r>
            <a:r>
              <a:rPr lang="en-US" dirty="0" err="1"/>
              <a:t>odpowiedzi</a:t>
            </a:r>
            <a:r>
              <a:rPr lang="en-US" dirty="0"/>
              <a:t>. W </a:t>
            </a:r>
            <a:r>
              <a:rPr lang="en-US" dirty="0" err="1"/>
              <a:t>przypadku</a:t>
            </a:r>
            <a:r>
              <a:rPr lang="en-US" dirty="0"/>
              <a:t> </a:t>
            </a:r>
            <a:r>
              <a:rPr lang="en-US" dirty="0" err="1"/>
              <a:t>bardziej</a:t>
            </a:r>
            <a:r>
              <a:rPr lang="en-US" dirty="0"/>
              <a:t> </a:t>
            </a:r>
            <a:r>
              <a:rPr lang="en-US" dirty="0" err="1"/>
              <a:t>skomplikowanych</a:t>
            </a:r>
            <a:r>
              <a:rPr lang="en-US" dirty="0"/>
              <a:t> </a:t>
            </a:r>
            <a:r>
              <a:rPr lang="en-US" dirty="0" err="1"/>
              <a:t>pytań</a:t>
            </a:r>
            <a:r>
              <a:rPr lang="en-US" dirty="0"/>
              <a:t> </a:t>
            </a:r>
            <a:r>
              <a:rPr lang="en-US" dirty="0" err="1"/>
              <a:t>może</a:t>
            </a:r>
            <a:r>
              <a:rPr lang="en-US" dirty="0"/>
              <a:t> </a:t>
            </a:r>
            <a:r>
              <a:rPr lang="en-US" dirty="0" err="1"/>
              <a:t>kierować</a:t>
            </a:r>
            <a:r>
              <a:rPr lang="en-US" dirty="0"/>
              <a:t> do </a:t>
            </a:r>
            <a:r>
              <a:rPr lang="en-US" dirty="0" err="1"/>
              <a:t>konsultanta</a:t>
            </a:r>
            <a:r>
              <a:rPr lang="en-US" dirty="0"/>
              <a:t>. </a:t>
            </a:r>
            <a:r>
              <a:rPr lang="en-US" dirty="0" err="1"/>
              <a:t>Przy</a:t>
            </a:r>
            <a:r>
              <a:rPr lang="en-US" dirty="0"/>
              <a:t> </a:t>
            </a:r>
            <a:r>
              <a:rPr lang="en-US" dirty="0" err="1"/>
              <a:t>projektowaniu</a:t>
            </a:r>
            <a:r>
              <a:rPr lang="en-US" dirty="0"/>
              <a:t> </a:t>
            </a:r>
            <a:r>
              <a:rPr lang="en-US" dirty="0" err="1"/>
              <a:t>czatbotów</a:t>
            </a:r>
            <a:r>
              <a:rPr lang="en-US" dirty="0"/>
              <a:t> </a:t>
            </a:r>
            <a:r>
              <a:rPr lang="en-US" dirty="0" err="1"/>
              <a:t>analizuje</a:t>
            </a:r>
            <a:r>
              <a:rPr lang="en-US" dirty="0"/>
              <a:t> </a:t>
            </a:r>
            <a:r>
              <a:rPr lang="en-US" dirty="0" err="1"/>
              <a:t>się</a:t>
            </a:r>
            <a:r>
              <a:rPr lang="en-US" dirty="0"/>
              <a:t> </a:t>
            </a:r>
            <a:r>
              <a:rPr lang="en-US" dirty="0" err="1"/>
              <a:t>najczęściej</a:t>
            </a:r>
            <a:r>
              <a:rPr lang="en-US" dirty="0"/>
              <a:t> </a:t>
            </a:r>
            <a:r>
              <a:rPr lang="en-US" dirty="0" err="1"/>
              <a:t>zadawane</a:t>
            </a:r>
            <a:r>
              <a:rPr lang="en-US" dirty="0"/>
              <a:t> </a:t>
            </a:r>
            <a:r>
              <a:rPr lang="en-US" dirty="0" err="1"/>
              <a:t>pytania</a:t>
            </a:r>
            <a:r>
              <a:rPr lang="en-US" dirty="0"/>
              <a:t> </a:t>
            </a:r>
            <a:r>
              <a:rPr lang="en-US" dirty="0" err="1"/>
              <a:t>i</a:t>
            </a:r>
            <a:r>
              <a:rPr lang="en-US" dirty="0"/>
              <a:t> </a:t>
            </a:r>
            <a:r>
              <a:rPr lang="en-US" dirty="0" err="1"/>
              <a:t>na</a:t>
            </a:r>
            <a:r>
              <a:rPr lang="en-US" dirty="0"/>
              <a:t> </a:t>
            </a:r>
            <a:r>
              <a:rPr lang="en-US" dirty="0" err="1"/>
              <a:t>podstawie</a:t>
            </a:r>
            <a:r>
              <a:rPr lang="en-US" dirty="0"/>
              <a:t> </a:t>
            </a:r>
            <a:r>
              <a:rPr lang="en-US" dirty="0" err="1"/>
              <a:t>danych</a:t>
            </a:r>
            <a:r>
              <a:rPr lang="en-US" dirty="0"/>
              <a:t> </a:t>
            </a:r>
            <a:r>
              <a:rPr lang="en-US" dirty="0" err="1"/>
              <a:t>tworzone</a:t>
            </a:r>
            <a:r>
              <a:rPr lang="en-US" dirty="0"/>
              <a:t> </a:t>
            </a:r>
            <a:r>
              <a:rPr lang="en-US" dirty="0" err="1"/>
              <a:t>są</a:t>
            </a:r>
            <a:r>
              <a:rPr lang="en-US" dirty="0"/>
              <a:t> </a:t>
            </a:r>
            <a:r>
              <a:rPr lang="en-US" dirty="0" err="1"/>
              <a:t>dialogi</a:t>
            </a:r>
            <a:r>
              <a:rPr lang="en-US" dirty="0"/>
              <a:t> </a:t>
            </a:r>
            <a:r>
              <a:rPr lang="en-US" dirty="0" err="1"/>
              <a:t>oraz</a:t>
            </a:r>
            <a:r>
              <a:rPr lang="en-US" dirty="0"/>
              <a:t> </a:t>
            </a:r>
            <a:r>
              <a:rPr lang="en-US" dirty="0" err="1"/>
              <a:t>baza</a:t>
            </a:r>
            <a:r>
              <a:rPr lang="en-US" dirty="0"/>
              <a:t> </a:t>
            </a:r>
            <a:r>
              <a:rPr lang="en-US" dirty="0" err="1"/>
              <a:t>potencjalnych</a:t>
            </a:r>
            <a:r>
              <a:rPr lang="en-US" dirty="0"/>
              <a:t> </a:t>
            </a:r>
            <a:r>
              <a:rPr lang="en-US" dirty="0" err="1"/>
              <a:t>pytań</a:t>
            </a:r>
            <a:r>
              <a:rPr lang="en-US" dirty="0"/>
              <a:t> </a:t>
            </a:r>
            <a:r>
              <a:rPr lang="en-US" dirty="0" err="1"/>
              <a:t>i</a:t>
            </a:r>
            <a:r>
              <a:rPr lang="en-US" dirty="0"/>
              <a:t> </a:t>
            </a:r>
            <a:r>
              <a:rPr lang="en-US" dirty="0" err="1"/>
              <a:t>odpowiedzi</a:t>
            </a:r>
            <a:r>
              <a:rPr lang="en-US" dirty="0"/>
              <a:t>. </a:t>
            </a:r>
            <a:r>
              <a:rPr lang="en-US" dirty="0" err="1"/>
              <a:t>Ogromną</a:t>
            </a:r>
            <a:r>
              <a:rPr lang="en-US" dirty="0"/>
              <a:t> </a:t>
            </a:r>
            <a:r>
              <a:rPr lang="en-US" dirty="0" err="1"/>
              <a:t>zaletą</a:t>
            </a:r>
            <a:r>
              <a:rPr lang="en-US" dirty="0"/>
              <a:t> </a:t>
            </a:r>
            <a:r>
              <a:rPr lang="en-US" dirty="0" err="1"/>
              <a:t>czatbotów</a:t>
            </a:r>
            <a:r>
              <a:rPr lang="en-US" dirty="0"/>
              <a:t> jest ich </a:t>
            </a:r>
            <a:r>
              <a:rPr lang="en-US" dirty="0" err="1"/>
              <a:t>dostępność</a:t>
            </a:r>
            <a:r>
              <a:rPr lang="en-US" dirty="0"/>
              <a:t> 24/7.</a:t>
            </a:r>
            <a:endParaRPr lang="pl-PL" dirty="0"/>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14</a:t>
            </a:fld>
            <a:endParaRPr lang="pl-PL" altLang="pl-PL"/>
          </a:p>
        </p:txBody>
      </p:sp>
    </p:spTree>
    <p:extLst>
      <p:ext uri="{BB962C8B-B14F-4D97-AF65-F5344CB8AC3E}">
        <p14:creationId xmlns:p14="http://schemas.microsoft.com/office/powerpoint/2010/main" val="4009032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Wyróżniamy</a:t>
            </a:r>
            <a:r>
              <a:rPr lang="en-US" dirty="0"/>
              <a:t> </a:t>
            </a:r>
            <a:r>
              <a:rPr lang="en-US" dirty="0" err="1"/>
              <a:t>następujące</a:t>
            </a:r>
            <a:r>
              <a:rPr lang="en-US" dirty="0"/>
              <a:t> </a:t>
            </a:r>
            <a:r>
              <a:rPr lang="en-US" dirty="0" err="1"/>
              <a:t>rodzaje</a:t>
            </a:r>
            <a:r>
              <a:rPr lang="en-US" dirty="0"/>
              <a:t> </a:t>
            </a:r>
            <a:r>
              <a:rPr lang="en-US" dirty="0" err="1"/>
              <a:t>czatbotów</a:t>
            </a:r>
            <a:r>
              <a:rPr lang="en-US" dirty="0"/>
              <a:t>:</a:t>
            </a:r>
            <a:endParaRPr lang="pl-PL" dirty="0"/>
          </a:p>
          <a:p>
            <a:pPr marL="285750" indent="-285750">
              <a:spcBef>
                <a:spcPts val="0"/>
              </a:spcBef>
              <a:spcAft>
                <a:spcPts val="0"/>
              </a:spcAft>
              <a:buFont typeface="Arial"/>
              <a:buChar char="•"/>
            </a:pPr>
            <a:r>
              <a:rPr lang="pl-PL" dirty="0" err="1"/>
              <a:t>chatter</a:t>
            </a:r>
            <a:r>
              <a:rPr lang="pl-PL" dirty="0"/>
              <a:t> boty – korzystają z informacji wprowadzonych przez twórcę na podstawie analizy najczęściej zadawanych pytań i odpowiedzi użytkowników, mogą prowadzić rozmowy na dowolny temat</a:t>
            </a:r>
            <a:endParaRPr lang="pl-PL" dirty="0">
              <a:ea typeface="Calibri"/>
              <a:cs typeface="Calibri"/>
            </a:endParaRPr>
          </a:p>
          <a:p>
            <a:pPr marL="285750" indent="-285750">
              <a:spcBef>
                <a:spcPts val="0"/>
              </a:spcBef>
              <a:spcAft>
                <a:spcPts val="0"/>
              </a:spcAft>
              <a:buFont typeface="Arial"/>
              <a:buChar char="•"/>
            </a:pPr>
            <a:r>
              <a:rPr lang="pl-PL" dirty="0" err="1"/>
              <a:t>search</a:t>
            </a:r>
            <a:r>
              <a:rPr lang="pl-PL" dirty="0"/>
              <a:t> boty – przeszukują zasoby internetowe, pozwalają zadawać pytania i udzielają odpowiedzi w naturalnym dla użytkownika języku</a:t>
            </a:r>
            <a:endParaRPr lang="pl-PL" dirty="0">
              <a:ea typeface="Calibri"/>
              <a:cs typeface="Calibri"/>
            </a:endParaRPr>
          </a:p>
          <a:p>
            <a:pPr marL="285750" indent="-285750">
              <a:spcBef>
                <a:spcPts val="0"/>
              </a:spcBef>
              <a:spcAft>
                <a:spcPts val="0"/>
              </a:spcAft>
              <a:buFont typeface="Arial"/>
              <a:buChar char="•"/>
            </a:pPr>
            <a:r>
              <a:rPr lang="pl-PL" dirty="0"/>
              <a:t>shopping boty – doradzają klientom w trakcie zakupów internetowych, udzielają porad, a nawet prowadzą bezpośrednią sprzedaż produktów i usług</a:t>
            </a:r>
            <a:endParaRPr lang="pl-PL" dirty="0">
              <a:ea typeface="Calibri"/>
              <a:cs typeface="Calibri"/>
            </a:endParaRPr>
          </a:p>
          <a:p>
            <a:pPr marL="285750" indent="-285750">
              <a:spcBef>
                <a:spcPts val="0"/>
              </a:spcBef>
              <a:spcAft>
                <a:spcPts val="0"/>
              </a:spcAft>
              <a:buFont typeface="Arial"/>
              <a:buChar char="•"/>
            </a:pPr>
            <a:r>
              <a:rPr lang="pl-PL" dirty="0"/>
              <a:t>update boty – informują użytkownika o zmianach i aktualizacjach w oprogramowaniu.</a:t>
            </a:r>
            <a:endParaRPr lang="pl-PL" dirty="0">
              <a:ea typeface="Calibri"/>
              <a:cs typeface="Calibri"/>
            </a:endParaRPr>
          </a:p>
          <a:p>
            <a:pPr marL="285750" indent="-285750">
              <a:spcBef>
                <a:spcPts val="0"/>
              </a:spcBef>
              <a:spcAft>
                <a:spcPts val="0"/>
              </a:spcAft>
              <a:buFont typeface="Arial"/>
              <a:buChar char="•"/>
            </a:pPr>
            <a:r>
              <a:rPr lang="pl-PL" dirty="0"/>
              <a:t>info boty – pełnią funkcję moderatorów, pomocy technicznej, sprawdzają status przesyłki (np. </a:t>
            </a:r>
            <a:r>
              <a:rPr lang="pl-PL" dirty="0" err="1"/>
              <a:t>Paczucha</a:t>
            </a:r>
            <a:r>
              <a:rPr lang="pl-PL" dirty="0"/>
              <a:t> Bot od </a:t>
            </a:r>
            <a:r>
              <a:rPr lang="pl-PL" dirty="0" err="1"/>
              <a:t>InPost</a:t>
            </a:r>
            <a:r>
              <a:rPr lang="pl-PL" dirty="0"/>
              <a:t>).</a:t>
            </a:r>
            <a:endParaRPr lang="pl-PL" dirty="0">
              <a:ea typeface="Calibri"/>
              <a:cs typeface="Calibri"/>
            </a:endParaRPr>
          </a:p>
          <a:p>
            <a:pPr marL="285750" indent="-285750">
              <a:spcBef>
                <a:spcPts val="0"/>
              </a:spcBef>
              <a:spcAft>
                <a:spcPts val="0"/>
              </a:spcAft>
              <a:buFont typeface="Arial"/>
              <a:buChar char="•"/>
            </a:pPr>
            <a:r>
              <a:rPr lang="pl-PL" dirty="0" err="1"/>
              <a:t>czatboty</a:t>
            </a:r>
            <a:r>
              <a:rPr lang="pl-PL" dirty="0"/>
              <a:t> promocyjne</a:t>
            </a:r>
            <a:r>
              <a:rPr lang="pl-PL" b="1" dirty="0"/>
              <a:t> </a:t>
            </a:r>
            <a:r>
              <a:rPr lang="pl-PL" dirty="0"/>
              <a:t>– służą wyświetlaniu okresowych notyfikacji, prezentują użytkownikom aktualne promocje.</a:t>
            </a:r>
            <a:endParaRPr lang="pl-PL" dirty="0">
              <a:ea typeface="Calibri"/>
              <a:cs typeface="Calibri"/>
            </a:endParaRPr>
          </a:p>
          <a:p>
            <a:pPr marL="285750" indent="-285750">
              <a:spcBef>
                <a:spcPts val="0"/>
              </a:spcBef>
              <a:spcAft>
                <a:spcPts val="0"/>
              </a:spcAft>
              <a:buFont typeface="Arial"/>
              <a:buChar char="•"/>
            </a:pPr>
            <a:r>
              <a:rPr lang="pl-PL" dirty="0" err="1"/>
              <a:t>czatboty</a:t>
            </a:r>
            <a:r>
              <a:rPr lang="pl-PL" dirty="0"/>
              <a:t> konkursowe – angażująca forma </a:t>
            </a:r>
            <a:r>
              <a:rPr lang="pl-PL" dirty="0" err="1"/>
              <a:t>chatbota</a:t>
            </a:r>
            <a:r>
              <a:rPr lang="pl-PL" dirty="0"/>
              <a:t>, która umożliwia prowadzenie konkursów poprzez zadawanie pytań.</a:t>
            </a:r>
            <a:endParaRPr lang="pl-PL" dirty="0">
              <a:ea typeface="Calibri"/>
              <a:cs typeface="Calibri"/>
            </a:endParaRPr>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15</a:t>
            </a:fld>
            <a:endParaRPr lang="pl-PL" altLang="pl-PL"/>
          </a:p>
        </p:txBody>
      </p:sp>
    </p:spTree>
    <p:extLst>
      <p:ext uri="{BB962C8B-B14F-4D97-AF65-F5344CB8AC3E}">
        <p14:creationId xmlns:p14="http://schemas.microsoft.com/office/powerpoint/2010/main" val="4266283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pl-PL" dirty="0"/>
              <a:t>Sztuczna inteligencja stała się modnym pojęciem w branży marketingu. Nie jest ona już tak skomplikowaną i kosztowną koncepcją jak kiedyś, dlatego w prawie każdym sklepie internetowym możemy zauważyć:</a:t>
            </a:r>
          </a:p>
          <a:p>
            <a:pPr marL="285750" indent="-285750">
              <a:spcBef>
                <a:spcPts val="0"/>
              </a:spcBef>
              <a:spcAft>
                <a:spcPts val="0"/>
              </a:spcAft>
              <a:buFont typeface="Arial"/>
              <a:buChar char="•"/>
            </a:pPr>
            <a:r>
              <a:rPr lang="pl-PL" dirty="0"/>
              <a:t>komunikaty z rekomendacjami</a:t>
            </a:r>
            <a:endParaRPr lang="pl-PL" dirty="0">
              <a:ea typeface="Calibri"/>
              <a:cs typeface="Calibri"/>
            </a:endParaRPr>
          </a:p>
          <a:p>
            <a:pPr marL="285750" indent="-285750">
              <a:spcBef>
                <a:spcPts val="0"/>
              </a:spcBef>
              <a:spcAft>
                <a:spcPts val="0"/>
              </a:spcAft>
              <a:buFont typeface="Arial"/>
              <a:buChar char="•"/>
            </a:pPr>
            <a:r>
              <a:rPr lang="pl-PL" dirty="0"/>
              <a:t>wyświetlanie produktów, które są zazwyczaj kupowane razem lub podobne do tego zamawianego przez użytkownika</a:t>
            </a:r>
            <a:endParaRPr lang="pl-PL" dirty="0">
              <a:ea typeface="Calibri"/>
              <a:cs typeface="Calibri"/>
            </a:endParaRPr>
          </a:p>
          <a:p>
            <a:pPr marL="285750" indent="-285750">
              <a:spcBef>
                <a:spcPts val="0"/>
              </a:spcBef>
              <a:spcAft>
                <a:spcPts val="0"/>
              </a:spcAft>
              <a:buFont typeface="Arial"/>
              <a:buChar char="•"/>
            </a:pPr>
            <a:r>
              <a:rPr lang="pl-PL" dirty="0"/>
              <a:t>zautomatyzowane, angażujące maile</a:t>
            </a:r>
            <a:endParaRPr lang="pl-PL" dirty="0">
              <a:ea typeface="Calibri"/>
              <a:cs typeface="Calibri"/>
            </a:endParaRPr>
          </a:p>
          <a:p>
            <a:pPr marL="285750" indent="-285750">
              <a:spcBef>
                <a:spcPts val="0"/>
              </a:spcBef>
              <a:spcAft>
                <a:spcPts val="0"/>
              </a:spcAft>
              <a:buFont typeface="Arial"/>
              <a:buChar char="•"/>
            </a:pPr>
            <a:r>
              <a:rPr lang="pl-PL" dirty="0"/>
              <a:t>zbieranie informacji o klientach (wiek, płeć, upodobania)</a:t>
            </a:r>
            <a:endParaRPr lang="pl-PL" dirty="0">
              <a:ea typeface="Calibri"/>
              <a:cs typeface="Calibri"/>
            </a:endParaRPr>
          </a:p>
          <a:p>
            <a:pPr marL="285750" indent="-285750">
              <a:spcBef>
                <a:spcPts val="0"/>
              </a:spcBef>
              <a:spcAft>
                <a:spcPts val="0"/>
              </a:spcAft>
              <a:buFont typeface="Arial"/>
              <a:buChar char="•"/>
            </a:pPr>
            <a:r>
              <a:rPr lang="pl-PL" dirty="0"/>
              <a:t>analizę opinii o sklepie i wyciąganie z nich odpowiednich informacji</a:t>
            </a:r>
            <a:endParaRPr lang="pl-PL" dirty="0">
              <a:ea typeface="Calibri"/>
              <a:cs typeface="Calibri"/>
            </a:endParaRPr>
          </a:p>
          <a:p>
            <a:pPr>
              <a:spcBef>
                <a:spcPts val="0"/>
              </a:spcBef>
              <a:spcAft>
                <a:spcPts val="0"/>
              </a:spcAft>
            </a:pPr>
            <a:r>
              <a:rPr lang="pl-PL" dirty="0"/>
              <a:t>Już ponad połowa </a:t>
            </a:r>
            <a:r>
              <a:rPr lang="pl-PL" dirty="0" err="1"/>
              <a:t>marketerów</a:t>
            </a:r>
            <a:r>
              <a:rPr lang="pl-PL" dirty="0"/>
              <a:t> na świecie korzysta ze sztucznej inteligencji do personalizacji, zrozumienia </a:t>
            </a:r>
            <a:r>
              <a:rPr lang="pl-PL" dirty="0" err="1"/>
              <a:t>zachowań</a:t>
            </a:r>
            <a:r>
              <a:rPr lang="pl-PL" dirty="0"/>
              <a:t> swoich klientów oraz zarządzania interakcjami.</a:t>
            </a:r>
            <a:endParaRPr lang="pl-PL" dirty="0">
              <a:ea typeface="Calibri"/>
              <a:cs typeface="Calibri"/>
            </a:endParaRPr>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16</a:t>
            </a:fld>
            <a:endParaRPr lang="pl-PL" altLang="pl-PL"/>
          </a:p>
        </p:txBody>
      </p:sp>
    </p:spTree>
    <p:extLst>
      <p:ext uri="{BB962C8B-B14F-4D97-AF65-F5344CB8AC3E}">
        <p14:creationId xmlns:p14="http://schemas.microsoft.com/office/powerpoint/2010/main" val="1771752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pl-PL" dirty="0"/>
              <a:t>Silniki rekomendacji w dużej mierze opierają się na prognozach ex-post, czyli bazują na zachowaniu z przeszłości. Zbierają informacje dotyczące np. historii zakupowej, ostatnio oglądanych przedmiotów, produktów dodanych do ulubionych, danych osób trzecich i informacji kontekstowych.</a:t>
            </a:r>
          </a:p>
          <a:p>
            <a:pPr>
              <a:spcBef>
                <a:spcPts val="0"/>
              </a:spcBef>
              <a:spcAft>
                <a:spcPts val="0"/>
              </a:spcAft>
            </a:pPr>
            <a:r>
              <a:rPr lang="en-US" dirty="0" err="1"/>
              <a:t>Dzięki</a:t>
            </a:r>
            <a:r>
              <a:rPr lang="en-US" dirty="0"/>
              <a:t> </a:t>
            </a:r>
            <a:r>
              <a:rPr lang="en-US" dirty="0" err="1"/>
              <a:t>wykorzystaniu</a:t>
            </a:r>
            <a:r>
              <a:rPr lang="en-US" dirty="0"/>
              <a:t> </a:t>
            </a:r>
            <a:r>
              <a:rPr lang="en-US" dirty="0" err="1"/>
              <a:t>algorytmów</a:t>
            </a:r>
            <a:r>
              <a:rPr lang="en-US" dirty="0"/>
              <a:t> </a:t>
            </a:r>
            <a:r>
              <a:rPr lang="en-US" dirty="0" err="1"/>
              <a:t>oraz</a:t>
            </a:r>
            <a:r>
              <a:rPr lang="en-US" dirty="0"/>
              <a:t> </a:t>
            </a:r>
            <a:r>
              <a:rPr lang="en-US" dirty="0" err="1"/>
              <a:t>posiadanych</a:t>
            </a:r>
            <a:r>
              <a:rPr lang="en-US" dirty="0"/>
              <a:t> </a:t>
            </a:r>
            <a:r>
              <a:rPr lang="en-US" dirty="0" err="1"/>
              <a:t>danych</a:t>
            </a:r>
            <a:r>
              <a:rPr lang="en-US" dirty="0"/>
              <a:t> </a:t>
            </a:r>
            <a:r>
              <a:rPr lang="en-US" dirty="0" err="1"/>
              <a:t>silniki</a:t>
            </a:r>
            <a:r>
              <a:rPr lang="en-US" dirty="0"/>
              <a:t> </a:t>
            </a:r>
            <a:r>
              <a:rPr lang="en-US" dirty="0" err="1"/>
              <a:t>rekomendacji</a:t>
            </a:r>
            <a:r>
              <a:rPr lang="en-US" dirty="0"/>
              <a:t> </a:t>
            </a:r>
            <a:r>
              <a:rPr lang="en-US" dirty="0" err="1"/>
              <a:t>są</a:t>
            </a:r>
            <a:r>
              <a:rPr lang="en-US" dirty="0"/>
              <a:t> w </a:t>
            </a:r>
            <a:r>
              <a:rPr lang="en-US" dirty="0" err="1"/>
              <a:t>stanie</a:t>
            </a:r>
            <a:r>
              <a:rPr lang="en-US" dirty="0"/>
              <a:t> </a:t>
            </a:r>
            <a:r>
              <a:rPr lang="en-US" dirty="0" err="1"/>
              <a:t>znaleźć</a:t>
            </a:r>
            <a:r>
              <a:rPr lang="en-US" dirty="0"/>
              <a:t> </a:t>
            </a:r>
            <a:r>
              <a:rPr lang="en-US" dirty="0" err="1"/>
              <a:t>odpowiedni</a:t>
            </a:r>
            <a:r>
              <a:rPr lang="en-US" dirty="0"/>
              <a:t> </a:t>
            </a:r>
            <a:r>
              <a:rPr lang="en-US" dirty="0" err="1"/>
              <a:t>wzór</a:t>
            </a:r>
            <a:r>
              <a:rPr lang="en-US" dirty="0"/>
              <a:t> </a:t>
            </a:r>
            <a:r>
              <a:rPr lang="en-US" dirty="0" err="1"/>
              <a:t>zakupowy</a:t>
            </a:r>
            <a:r>
              <a:rPr lang="en-US" dirty="0"/>
              <a:t> </a:t>
            </a:r>
            <a:r>
              <a:rPr lang="en-US" dirty="0" err="1"/>
              <a:t>danego</a:t>
            </a:r>
            <a:r>
              <a:rPr lang="en-US" dirty="0"/>
              <a:t> </a:t>
            </a:r>
            <a:r>
              <a:rPr lang="en-US" dirty="0" err="1"/>
              <a:t>konsumenta</a:t>
            </a:r>
            <a:r>
              <a:rPr lang="en-US" dirty="0"/>
              <a:t>. To </a:t>
            </a:r>
            <a:r>
              <a:rPr lang="en-US" dirty="0" err="1"/>
              <a:t>pozwala</a:t>
            </a:r>
            <a:r>
              <a:rPr lang="en-US" dirty="0"/>
              <a:t> </a:t>
            </a:r>
            <a:r>
              <a:rPr lang="en-US" dirty="0" err="1"/>
              <a:t>na</a:t>
            </a:r>
            <a:r>
              <a:rPr lang="en-US" dirty="0"/>
              <a:t> </a:t>
            </a:r>
            <a:r>
              <a:rPr lang="en-US" dirty="0" err="1"/>
              <a:t>dostarczanie</a:t>
            </a:r>
            <a:r>
              <a:rPr lang="en-US" dirty="0"/>
              <a:t> </a:t>
            </a:r>
            <a:r>
              <a:rPr lang="en-US" dirty="0" err="1"/>
              <a:t>klientom</a:t>
            </a:r>
            <a:r>
              <a:rPr lang="en-US" dirty="0"/>
              <a:t> </a:t>
            </a:r>
            <a:r>
              <a:rPr lang="en-US" dirty="0" err="1"/>
              <a:t>bardziej</a:t>
            </a:r>
            <a:r>
              <a:rPr lang="en-US" dirty="0"/>
              <a:t> </a:t>
            </a:r>
            <a:r>
              <a:rPr lang="en-US" dirty="0" err="1"/>
              <a:t>spersonalizowanych</a:t>
            </a:r>
            <a:r>
              <a:rPr lang="en-US" dirty="0"/>
              <a:t> </a:t>
            </a:r>
            <a:r>
              <a:rPr lang="en-US" dirty="0" err="1"/>
              <a:t>wiadomości</a:t>
            </a:r>
            <a:r>
              <a:rPr lang="en-US" dirty="0"/>
              <a:t> </a:t>
            </a:r>
            <a:r>
              <a:rPr lang="en-US" dirty="0" err="1"/>
              <a:t>i</a:t>
            </a:r>
            <a:r>
              <a:rPr lang="en-US" dirty="0"/>
              <a:t> </a:t>
            </a:r>
            <a:r>
              <a:rPr lang="en-US" dirty="0" err="1"/>
              <a:t>zaleceń</a:t>
            </a:r>
            <a:r>
              <a:rPr lang="en-US" dirty="0"/>
              <a:t>. Co </a:t>
            </a:r>
            <a:r>
              <a:rPr lang="en-US" dirty="0" err="1"/>
              <a:t>więcej</a:t>
            </a:r>
            <a:r>
              <a:rPr lang="en-US" dirty="0"/>
              <a:t>, </a:t>
            </a:r>
            <a:r>
              <a:rPr lang="en-US" dirty="0" err="1"/>
              <a:t>silniki</a:t>
            </a:r>
            <a:r>
              <a:rPr lang="en-US" dirty="0"/>
              <a:t> </a:t>
            </a:r>
            <a:r>
              <a:rPr lang="en-US" dirty="0" err="1"/>
              <a:t>są</a:t>
            </a:r>
            <a:r>
              <a:rPr lang="en-US" dirty="0"/>
              <a:t> w </a:t>
            </a:r>
            <a:r>
              <a:rPr lang="en-US" dirty="0" err="1"/>
              <a:t>stanie</a:t>
            </a:r>
            <a:r>
              <a:rPr lang="en-US" dirty="0"/>
              <a:t> </a:t>
            </a:r>
            <a:r>
              <a:rPr lang="en-US" dirty="0" err="1"/>
              <a:t>odnaleźć</a:t>
            </a:r>
            <a:r>
              <a:rPr lang="en-US" dirty="0"/>
              <a:t> w </a:t>
            </a:r>
            <a:r>
              <a:rPr lang="en-US" dirty="0" err="1"/>
              <a:t>bazie</a:t>
            </a:r>
            <a:r>
              <a:rPr lang="en-US" dirty="0"/>
              <a:t> </a:t>
            </a:r>
            <a:r>
              <a:rPr lang="en-US" dirty="0" err="1"/>
              <a:t>danych</a:t>
            </a:r>
            <a:r>
              <a:rPr lang="en-US" dirty="0"/>
              <a:t> </a:t>
            </a:r>
            <a:r>
              <a:rPr lang="en-US" dirty="0" err="1"/>
              <a:t>konsumenta</a:t>
            </a:r>
            <a:r>
              <a:rPr lang="en-US" dirty="0"/>
              <a:t>, </a:t>
            </a:r>
            <a:r>
              <a:rPr lang="en-US" dirty="0" err="1"/>
              <a:t>który</a:t>
            </a:r>
            <a:r>
              <a:rPr lang="en-US" dirty="0"/>
              <a:t> ma </a:t>
            </a:r>
            <a:r>
              <a:rPr lang="en-US" dirty="0" err="1"/>
              <a:t>podobne</a:t>
            </a:r>
            <a:r>
              <a:rPr lang="en-US" dirty="0"/>
              <a:t> </a:t>
            </a:r>
            <a:r>
              <a:rPr lang="en-US" dirty="0" err="1"/>
              <a:t>tendencje</a:t>
            </a:r>
            <a:r>
              <a:rPr lang="en-US" dirty="0"/>
              <a:t> </a:t>
            </a:r>
            <a:r>
              <a:rPr lang="en-US" dirty="0" err="1"/>
              <a:t>zakupowe</a:t>
            </a:r>
            <a:r>
              <a:rPr lang="en-US" dirty="0"/>
              <a:t> </a:t>
            </a:r>
            <a:r>
              <a:rPr lang="en-US" dirty="0" err="1"/>
              <a:t>oraz</a:t>
            </a:r>
            <a:r>
              <a:rPr lang="en-US" dirty="0"/>
              <a:t> </a:t>
            </a:r>
            <a:r>
              <a:rPr lang="en-US" dirty="0" err="1"/>
              <a:t>upodobania</a:t>
            </a:r>
            <a:r>
              <a:rPr lang="en-US" b="1" dirty="0"/>
              <a:t>, </a:t>
            </a:r>
            <a:r>
              <a:rPr lang="en-US" dirty="0" err="1"/>
              <a:t>i</a:t>
            </a:r>
            <a:r>
              <a:rPr lang="en-US" dirty="0"/>
              <a:t> </a:t>
            </a:r>
            <a:r>
              <a:rPr lang="en-US" dirty="0" err="1"/>
              <a:t>na</a:t>
            </a:r>
            <a:r>
              <a:rPr lang="en-US" dirty="0"/>
              <a:t> </a:t>
            </a:r>
            <a:r>
              <a:rPr lang="en-US" dirty="0" err="1"/>
              <a:t>podstawie</a:t>
            </a:r>
            <a:r>
              <a:rPr lang="en-US" dirty="0"/>
              <a:t> </a:t>
            </a:r>
            <a:r>
              <a:rPr lang="en-US" dirty="0" err="1"/>
              <a:t>tych</a:t>
            </a:r>
            <a:r>
              <a:rPr lang="en-US" dirty="0"/>
              <a:t> </a:t>
            </a:r>
            <a:r>
              <a:rPr lang="en-US" dirty="0" err="1"/>
              <a:t>informacji</a:t>
            </a:r>
            <a:r>
              <a:rPr lang="en-US" dirty="0"/>
              <a:t> </a:t>
            </a:r>
            <a:r>
              <a:rPr lang="en-US" dirty="0" err="1"/>
              <a:t>zasugerować</a:t>
            </a:r>
            <a:r>
              <a:rPr lang="en-US" dirty="0"/>
              <a:t> </a:t>
            </a:r>
            <a:r>
              <a:rPr lang="en-US" dirty="0" err="1"/>
              <a:t>produkt</a:t>
            </a:r>
            <a:r>
              <a:rPr lang="en-US" dirty="0"/>
              <a:t>, </a:t>
            </a:r>
            <a:r>
              <a:rPr lang="en-US" dirty="0" err="1"/>
              <a:t>który</a:t>
            </a:r>
            <a:r>
              <a:rPr lang="en-US" dirty="0"/>
              <a:t> </a:t>
            </a:r>
            <a:r>
              <a:rPr lang="en-US" dirty="0" err="1"/>
              <a:t>spodobał</a:t>
            </a:r>
            <a:r>
              <a:rPr lang="en-US" dirty="0"/>
              <a:t> </a:t>
            </a:r>
            <a:r>
              <a:rPr lang="en-US" dirty="0" err="1"/>
              <a:t>się</a:t>
            </a:r>
            <a:r>
              <a:rPr lang="en-US" dirty="0"/>
              <a:t> </a:t>
            </a:r>
            <a:r>
              <a:rPr lang="en-US" dirty="0" err="1"/>
              <a:t>klientowi</a:t>
            </a:r>
            <a:r>
              <a:rPr lang="en-US" dirty="0"/>
              <a:t> o </a:t>
            </a:r>
            <a:r>
              <a:rPr lang="en-US" dirty="0" err="1"/>
              <a:t>podobnych</a:t>
            </a:r>
            <a:r>
              <a:rPr lang="en-US" dirty="0"/>
              <a:t> </a:t>
            </a:r>
            <a:r>
              <a:rPr lang="en-US" dirty="0" err="1"/>
              <a:t>preferencjach</a:t>
            </a:r>
            <a:r>
              <a:rPr lang="en-US" dirty="0"/>
              <a:t> </a:t>
            </a:r>
            <a:r>
              <a:rPr lang="en-US" dirty="0" err="1"/>
              <a:t>zakupowych</a:t>
            </a:r>
            <a:r>
              <a:rPr lang="en-US" dirty="0"/>
              <a:t>.</a:t>
            </a:r>
            <a:endParaRPr lang="pl-PL" dirty="0"/>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17</a:t>
            </a:fld>
            <a:endParaRPr lang="pl-PL" altLang="pl-PL"/>
          </a:p>
        </p:txBody>
      </p:sp>
    </p:spTree>
    <p:extLst>
      <p:ext uri="{BB962C8B-B14F-4D97-AF65-F5344CB8AC3E}">
        <p14:creationId xmlns:p14="http://schemas.microsoft.com/office/powerpoint/2010/main" val="1728595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pl-PL" dirty="0"/>
              <a:t>Mechanizm </a:t>
            </a:r>
            <a:r>
              <a:rPr lang="pl-PL" dirty="0" err="1"/>
              <a:t>hiperpersonalizacji</a:t>
            </a:r>
            <a:r>
              <a:rPr lang="pl-PL" dirty="0"/>
              <a:t> ma na celu dostarczanie każdemu użytkownikowi spersonalizowanych treści tak, aby zwiększyć jego zainteresowanie oraz prawdopodobieństwo na zakup przez niego produktów. Użytkownicy są profilowani ze względu na płeć, wiek, zainteresowania, a nawet uczucia.</a:t>
            </a:r>
          </a:p>
          <a:p>
            <a:pPr>
              <a:spcBef>
                <a:spcPts val="0"/>
              </a:spcBef>
              <a:spcAft>
                <a:spcPts val="0"/>
              </a:spcAft>
            </a:pPr>
            <a:r>
              <a:rPr lang="pl-PL" dirty="0"/>
              <a:t>Badania wykazały, że każda wiadomość ma około 8 sekund na przyciągnięcie uwagi użytkownika, dlatego komunikacja powinna się wyróżniać. Wg Google coraz częściej wyszukiwana jest fraza "najlepsze" - oznacza to, że użytkownicy podejmują świadome decyzje. Dodatkowo, ze względu na natłok informacji, coraz więcej komunikatów jest ignorowanych </a:t>
            </a:r>
            <a:r>
              <a:rPr lang="en-US" dirty="0" err="1"/>
              <a:t>przez</a:t>
            </a:r>
            <a:r>
              <a:rPr lang="en-US" dirty="0"/>
              <a:t> </a:t>
            </a:r>
            <a:r>
              <a:rPr lang="pl-PL" dirty="0"/>
              <a:t>użytkowników</a:t>
            </a:r>
            <a:r>
              <a:rPr lang="en-US" dirty="0"/>
              <a:t>. </a:t>
            </a:r>
            <a:r>
              <a:rPr lang="pl-PL" dirty="0"/>
              <a:t>Wg firmy Accenture konsumenci chętniej kupują od firmy, której oferta jest spersonalizowana</a:t>
            </a:r>
            <a:r>
              <a:rPr lang="en-US" dirty="0"/>
              <a:t>.</a:t>
            </a:r>
            <a:endParaRPr lang="pl-PL" dirty="0"/>
          </a:p>
          <a:p>
            <a:pPr>
              <a:spcBef>
                <a:spcPts val="0"/>
              </a:spcBef>
              <a:spcAft>
                <a:spcPts val="0"/>
              </a:spcAft>
            </a:pPr>
            <a:r>
              <a:rPr lang="pl-PL" dirty="0"/>
              <a:t>Okazuje</a:t>
            </a:r>
            <a:r>
              <a:rPr lang="en-US" dirty="0"/>
              <a:t> </a:t>
            </a:r>
            <a:r>
              <a:rPr lang="en-US" dirty="0" err="1"/>
              <a:t>się</a:t>
            </a:r>
            <a:r>
              <a:rPr lang="en-US" dirty="0"/>
              <a:t>, </a:t>
            </a:r>
            <a:r>
              <a:rPr lang="en-US" dirty="0" err="1"/>
              <a:t>że</a:t>
            </a:r>
            <a:r>
              <a:rPr lang="en-US" dirty="0"/>
              <a:t> w</a:t>
            </a:r>
            <a:r>
              <a:rPr lang="pl-PL" dirty="0"/>
              <a:t> dzisiejszych czasach nie wystarczy tylko wysyłać maili, umieszczać </a:t>
            </a:r>
            <a:endParaRPr lang="pl-PL" dirty="0">
              <a:ea typeface="Calibri"/>
              <a:cs typeface="Calibri"/>
            </a:endParaRPr>
          </a:p>
          <a:p>
            <a:pPr>
              <a:spcBef>
                <a:spcPts val="0"/>
              </a:spcBef>
              <a:spcAft>
                <a:spcPts val="0"/>
              </a:spcAft>
            </a:pPr>
            <a:r>
              <a:rPr lang="pl-PL" dirty="0"/>
              <a:t>w komunikatach danych użytkownika (np. imienia w nagłówku) czy kategoryzować konsumentów – kluczem do sukcesu firm takich jak Amazon czy </a:t>
            </a:r>
            <a:r>
              <a:rPr lang="pl-PL" dirty="0" err="1"/>
              <a:t>Spotify</a:t>
            </a:r>
            <a:r>
              <a:rPr lang="pl-PL" dirty="0"/>
              <a:t> są właśnie mechanizmy rekomendacji oraz wielokanałowa personalizacja.</a:t>
            </a: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18</a:t>
            </a:fld>
            <a:endParaRPr lang="pl-PL" altLang="pl-PL"/>
          </a:p>
        </p:txBody>
      </p:sp>
    </p:spTree>
    <p:extLst>
      <p:ext uri="{BB962C8B-B14F-4D97-AF65-F5344CB8AC3E}">
        <p14:creationId xmlns:p14="http://schemas.microsoft.com/office/powerpoint/2010/main" val="318094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pl-PL" dirty="0"/>
              <a:t>Dobrze wszystkim znany Tłumacz Google od kliku lat korzysta ze sztucznej inteligencji, co diametralnie poprawiło jakość jego tłumaczeń. Największą różnicę dało wprowadzenie do niego GNMT, czyli neuronowego tłumaczenia maszynowego Google. Ten model sztucznej inteligencji sprawił, że aż 60% mniej tłumaczonych zdań miało w sobie błędy (w porównaniu do zwykłego algorytmu). Składa się z dwóch sieci neuronowych – jednej, która </a:t>
            </a:r>
            <a:r>
              <a:rPr lang="pl-PL" dirty="0" err="1"/>
              <a:t>zakodowuje</a:t>
            </a:r>
            <a:r>
              <a:rPr lang="pl-PL" dirty="0"/>
              <a:t> informacje (</a:t>
            </a:r>
            <a:r>
              <a:rPr lang="pl-PL" i="1" dirty="0" err="1"/>
              <a:t>encoder</a:t>
            </a:r>
            <a:r>
              <a:rPr lang="pl-PL" dirty="0"/>
              <a:t>), i drugiej, która je odkodowuje (</a:t>
            </a:r>
            <a:r>
              <a:rPr lang="pl-PL" i="1" dirty="0" err="1"/>
              <a:t>decoder</a:t>
            </a:r>
            <a:r>
              <a:rPr lang="pl-PL" dirty="0"/>
              <a:t>). Sukces GNMT sprawił, że w 2016 roku Google porzuciło algorytmiczne podejście do problemu oraz zmieniło sposób w jaki patrzymy na język. Wprowadził Transformator, który potrafił rozpoznać kontekst wyrazu w wypowiedzi.</a:t>
            </a:r>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19</a:t>
            </a:fld>
            <a:endParaRPr lang="pl-PL" altLang="pl-PL"/>
          </a:p>
        </p:txBody>
      </p:sp>
    </p:spTree>
    <p:extLst>
      <p:ext uri="{BB962C8B-B14F-4D97-AF65-F5344CB8AC3E}">
        <p14:creationId xmlns:p14="http://schemas.microsoft.com/office/powerpoint/2010/main" val="3771661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Warto</a:t>
            </a:r>
            <a:r>
              <a:rPr lang="en-US" dirty="0"/>
              <a:t> </a:t>
            </a:r>
            <a:r>
              <a:rPr lang="en-US" dirty="0" err="1"/>
              <a:t>wspomnieć</a:t>
            </a:r>
            <a:r>
              <a:rPr lang="en-US" dirty="0"/>
              <a:t> </a:t>
            </a:r>
            <a:r>
              <a:rPr lang="en-US" dirty="0" err="1"/>
              <a:t>także</a:t>
            </a:r>
            <a:r>
              <a:rPr lang="en-US" dirty="0"/>
              <a:t> o </a:t>
            </a:r>
            <a:r>
              <a:rPr lang="en-US" dirty="0" err="1"/>
              <a:t>dodatkowych</a:t>
            </a:r>
            <a:r>
              <a:rPr lang="en-US" dirty="0"/>
              <a:t> </a:t>
            </a:r>
            <a:r>
              <a:rPr lang="en-US" dirty="0" err="1"/>
              <a:t>możliwościach</a:t>
            </a:r>
            <a:r>
              <a:rPr lang="en-US" dirty="0"/>
              <a:t> Google </a:t>
            </a:r>
            <a:r>
              <a:rPr lang="en-US" dirty="0" err="1"/>
              <a:t>Tłumacza</a:t>
            </a:r>
            <a:r>
              <a:rPr lang="en-US" dirty="0"/>
              <a:t>, </a:t>
            </a:r>
            <a:r>
              <a:rPr lang="en-US" dirty="0" err="1"/>
              <a:t>jakimi</a:t>
            </a:r>
            <a:r>
              <a:rPr lang="en-US" dirty="0"/>
              <a:t> </a:t>
            </a:r>
            <a:r>
              <a:rPr lang="en-US" dirty="0" err="1"/>
              <a:t>są</a:t>
            </a:r>
            <a:r>
              <a:rPr lang="en-US" dirty="0"/>
              <a:t>:</a:t>
            </a:r>
            <a:endParaRPr lang="pl-PL" dirty="0"/>
          </a:p>
          <a:p>
            <a:pPr marL="285750" indent="-285750">
              <a:spcBef>
                <a:spcPts val="0"/>
              </a:spcBef>
              <a:spcAft>
                <a:spcPts val="0"/>
              </a:spcAft>
              <a:buFont typeface="Arial"/>
              <a:buChar char="•"/>
            </a:pPr>
            <a:r>
              <a:rPr lang="en-US" dirty="0" err="1"/>
              <a:t>tłumaczenie</a:t>
            </a:r>
            <a:r>
              <a:rPr lang="en-US" dirty="0"/>
              <a:t> </a:t>
            </a:r>
            <a:r>
              <a:rPr lang="en-US" dirty="0" err="1"/>
              <a:t>tekstu</a:t>
            </a:r>
            <a:r>
              <a:rPr lang="en-US" dirty="0"/>
              <a:t> ze </a:t>
            </a:r>
            <a:r>
              <a:rPr lang="en-US" dirty="0" err="1"/>
              <a:t>zdjęcia</a:t>
            </a:r>
            <a:endParaRPr lang="pl-PL" dirty="0" err="1"/>
          </a:p>
          <a:p>
            <a:pPr marL="285750" indent="-285750">
              <a:spcBef>
                <a:spcPts val="0"/>
              </a:spcBef>
              <a:spcAft>
                <a:spcPts val="0"/>
              </a:spcAft>
              <a:buFont typeface="Arial"/>
              <a:buChar char="•"/>
            </a:pPr>
            <a:r>
              <a:rPr lang="en-US" dirty="0" err="1"/>
              <a:t>tłumaczenie</a:t>
            </a:r>
            <a:r>
              <a:rPr lang="en-US" dirty="0"/>
              <a:t> za </a:t>
            </a:r>
            <a:r>
              <a:rPr lang="en-US" dirty="0" err="1"/>
              <a:t>pomocą</a:t>
            </a:r>
            <a:r>
              <a:rPr lang="en-US" dirty="0"/>
              <a:t> </a:t>
            </a:r>
            <a:r>
              <a:rPr lang="en-US" dirty="0" err="1"/>
              <a:t>rozpoznawania</a:t>
            </a:r>
            <a:r>
              <a:rPr lang="en-US" dirty="0"/>
              <a:t> </a:t>
            </a:r>
            <a:r>
              <a:rPr lang="en-US" dirty="0" err="1"/>
              <a:t>mowy</a:t>
            </a:r>
            <a:endParaRPr lang="pl-PL" dirty="0" err="1"/>
          </a:p>
          <a:p>
            <a:pPr>
              <a:spcBef>
                <a:spcPts val="0"/>
              </a:spcBef>
              <a:spcAft>
                <a:spcPts val="0"/>
              </a:spcAft>
            </a:pPr>
            <a:r>
              <a:rPr lang="en-US" dirty="0"/>
              <a:t>W </a:t>
            </a:r>
            <a:r>
              <a:rPr lang="en-US" dirty="0" err="1"/>
              <a:t>pierwszym</a:t>
            </a:r>
            <a:r>
              <a:rPr lang="en-US" dirty="0"/>
              <a:t> </a:t>
            </a:r>
            <a:r>
              <a:rPr lang="en-US" dirty="0" err="1"/>
              <a:t>przypadku</a:t>
            </a:r>
            <a:r>
              <a:rPr lang="en-US" dirty="0"/>
              <a:t> program </a:t>
            </a:r>
            <a:r>
              <a:rPr lang="en-US" dirty="0" err="1"/>
              <a:t>znajduje</a:t>
            </a:r>
            <a:r>
              <a:rPr lang="en-US" dirty="0"/>
              <a:t> </a:t>
            </a:r>
            <a:r>
              <a:rPr lang="en-US" dirty="0" err="1"/>
              <a:t>tekst</a:t>
            </a:r>
            <a:r>
              <a:rPr lang="en-US" dirty="0"/>
              <a:t> </a:t>
            </a:r>
            <a:r>
              <a:rPr lang="en-US" dirty="0" err="1"/>
              <a:t>na</a:t>
            </a:r>
            <a:r>
              <a:rPr lang="en-US" dirty="0"/>
              <a:t> </a:t>
            </a:r>
            <a:r>
              <a:rPr lang="en-US" dirty="0" err="1"/>
              <a:t>obrazku</a:t>
            </a:r>
            <a:r>
              <a:rPr lang="en-US" dirty="0"/>
              <a:t>, </a:t>
            </a:r>
            <a:r>
              <a:rPr lang="en-US" dirty="0" err="1"/>
              <a:t>czyli</a:t>
            </a:r>
            <a:r>
              <a:rPr lang="en-US" dirty="0"/>
              <a:t> </a:t>
            </a:r>
            <a:r>
              <a:rPr lang="en-US" dirty="0" err="1"/>
              <a:t>izoluje</a:t>
            </a:r>
            <a:r>
              <a:rPr lang="en-US" dirty="0"/>
              <a:t> go od </a:t>
            </a:r>
            <a:r>
              <a:rPr lang="en-US" dirty="0" err="1"/>
              <a:t>tła</a:t>
            </a:r>
            <a:r>
              <a:rPr lang="en-US" dirty="0"/>
              <a:t> – w </a:t>
            </a:r>
            <a:r>
              <a:rPr lang="en-US" dirty="0" err="1"/>
              <a:t>tym</a:t>
            </a:r>
            <a:r>
              <a:rPr lang="en-US" dirty="0"/>
              <a:t> </a:t>
            </a:r>
            <a:r>
              <a:rPr lang="en-US" dirty="0" err="1"/>
              <a:t>celu</a:t>
            </a:r>
            <a:r>
              <a:rPr lang="en-US" dirty="0"/>
              <a:t> </a:t>
            </a:r>
            <a:r>
              <a:rPr lang="en-US" dirty="0" err="1"/>
              <a:t>analizuje</a:t>
            </a:r>
            <a:r>
              <a:rPr lang="en-US" dirty="0"/>
              <a:t> </a:t>
            </a:r>
            <a:r>
              <a:rPr lang="en-US" dirty="0" err="1"/>
              <a:t>różnice</a:t>
            </a:r>
            <a:r>
              <a:rPr lang="en-US" dirty="0"/>
              <a:t> </a:t>
            </a:r>
            <a:r>
              <a:rPr lang="en-US" dirty="0" err="1"/>
              <a:t>między</a:t>
            </a:r>
            <a:r>
              <a:rPr lang="en-US" dirty="0"/>
              <a:t> </a:t>
            </a:r>
            <a:r>
              <a:rPr lang="en-US" dirty="0" err="1"/>
              <a:t>kolorami</a:t>
            </a:r>
            <a:r>
              <a:rPr lang="en-US" dirty="0"/>
              <a:t> w </a:t>
            </a:r>
            <a:r>
              <a:rPr lang="en-US" dirty="0" err="1"/>
              <a:t>obrębie</a:t>
            </a:r>
            <a:r>
              <a:rPr lang="en-US" dirty="0"/>
              <a:t> </a:t>
            </a:r>
            <a:r>
              <a:rPr lang="en-US" dirty="0" err="1"/>
              <a:t>kilku</a:t>
            </a:r>
            <a:r>
              <a:rPr lang="en-US" dirty="0"/>
              <a:t> </a:t>
            </a:r>
            <a:r>
              <a:rPr lang="en-US" dirty="0" err="1"/>
              <a:t>pikseli</a:t>
            </a:r>
            <a:r>
              <a:rPr lang="en-US" dirty="0"/>
              <a:t> (ten </a:t>
            </a:r>
            <a:r>
              <a:rPr lang="en-US" dirty="0" err="1"/>
              <a:t>sam</a:t>
            </a:r>
            <a:r>
              <a:rPr lang="en-US" dirty="0"/>
              <a:t> </a:t>
            </a:r>
            <a:r>
              <a:rPr lang="en-US" dirty="0" err="1"/>
              <a:t>kolor</a:t>
            </a:r>
            <a:r>
              <a:rPr lang="en-US" dirty="0"/>
              <a:t> – ta </a:t>
            </a:r>
            <a:r>
              <a:rPr lang="en-US" dirty="0" err="1"/>
              <a:t>sama</a:t>
            </a:r>
            <a:r>
              <a:rPr lang="en-US" dirty="0"/>
              <a:t> </a:t>
            </a:r>
            <a:r>
              <a:rPr lang="en-US" dirty="0" err="1"/>
              <a:t>litera</a:t>
            </a:r>
            <a:r>
              <a:rPr lang="en-US" dirty="0"/>
              <a:t>), </a:t>
            </a:r>
            <a:r>
              <a:rPr lang="en-US" dirty="0" err="1"/>
              <a:t>następnie</a:t>
            </a:r>
            <a:r>
              <a:rPr lang="en-US" dirty="0"/>
              <a:t> </a:t>
            </a:r>
            <a:r>
              <a:rPr lang="en-US" dirty="0" err="1"/>
              <a:t>rozpoznaje</a:t>
            </a:r>
            <a:r>
              <a:rPr lang="en-US" dirty="0"/>
              <a:t> </a:t>
            </a:r>
            <a:r>
              <a:rPr lang="en-US" dirty="0" err="1"/>
              <a:t>litery</a:t>
            </a:r>
            <a:r>
              <a:rPr lang="en-US" dirty="0"/>
              <a:t> </a:t>
            </a:r>
            <a:r>
              <a:rPr lang="en-US" dirty="0" err="1"/>
              <a:t>używając</a:t>
            </a:r>
            <a:r>
              <a:rPr lang="en-US" dirty="0"/>
              <a:t> </a:t>
            </a:r>
            <a:r>
              <a:rPr lang="en-US" dirty="0" err="1"/>
              <a:t>sieci</a:t>
            </a:r>
            <a:r>
              <a:rPr lang="en-US" dirty="0"/>
              <a:t> </a:t>
            </a:r>
            <a:r>
              <a:rPr lang="en-US" dirty="0" err="1"/>
              <a:t>neuronowych</a:t>
            </a:r>
            <a:r>
              <a:rPr lang="en-US" dirty="0"/>
              <a:t> </a:t>
            </a:r>
            <a:r>
              <a:rPr lang="en-US" dirty="0" err="1"/>
              <a:t>i</a:t>
            </a:r>
            <a:r>
              <a:rPr lang="en-US" dirty="0"/>
              <a:t> </a:t>
            </a:r>
            <a:r>
              <a:rPr lang="en-US" dirty="0" err="1"/>
              <a:t>na</a:t>
            </a:r>
            <a:r>
              <a:rPr lang="en-US" dirty="0"/>
              <a:t> </a:t>
            </a:r>
            <a:r>
              <a:rPr lang="en-US" dirty="0" err="1"/>
              <a:t>końcu</a:t>
            </a:r>
            <a:r>
              <a:rPr lang="en-US" dirty="0"/>
              <a:t> – </a:t>
            </a:r>
            <a:r>
              <a:rPr lang="en-US" dirty="0" err="1"/>
              <a:t>tłumaczy</a:t>
            </a:r>
            <a:r>
              <a:rPr lang="en-US" dirty="0"/>
              <a:t>.</a:t>
            </a:r>
            <a:endParaRPr lang="pl-PL" dirty="0"/>
          </a:p>
          <a:p>
            <a:pPr>
              <a:spcBef>
                <a:spcPts val="0"/>
              </a:spcBef>
              <a:spcAft>
                <a:spcPts val="0"/>
              </a:spcAft>
            </a:pPr>
            <a:r>
              <a:rPr lang="en-US" dirty="0"/>
              <a:t>W </a:t>
            </a:r>
            <a:r>
              <a:rPr lang="en-US" dirty="0" err="1"/>
              <a:t>celu</a:t>
            </a:r>
            <a:r>
              <a:rPr lang="en-US" dirty="0"/>
              <a:t> </a:t>
            </a:r>
            <a:r>
              <a:rPr lang="en-US" dirty="0" err="1"/>
              <a:t>rozpoznania</a:t>
            </a:r>
            <a:r>
              <a:rPr lang="en-US" dirty="0"/>
              <a:t> </a:t>
            </a:r>
            <a:r>
              <a:rPr lang="en-US" dirty="0" err="1"/>
              <a:t>mowy</a:t>
            </a:r>
            <a:r>
              <a:rPr lang="en-US" dirty="0"/>
              <a:t> program </a:t>
            </a:r>
            <a:r>
              <a:rPr lang="en-US" dirty="0" err="1"/>
              <a:t>analizuje</a:t>
            </a:r>
            <a:r>
              <a:rPr lang="en-US" dirty="0"/>
              <a:t> </a:t>
            </a:r>
            <a:r>
              <a:rPr lang="en-US" dirty="0" err="1"/>
              <a:t>przebieg</a:t>
            </a:r>
            <a:r>
              <a:rPr lang="en-US" dirty="0"/>
              <a:t> </a:t>
            </a:r>
            <a:r>
              <a:rPr lang="en-US" dirty="0" err="1"/>
              <a:t>sygnału</a:t>
            </a:r>
            <a:r>
              <a:rPr lang="en-US" dirty="0"/>
              <a:t> </a:t>
            </a:r>
            <a:r>
              <a:rPr lang="en-US" dirty="0" err="1"/>
              <a:t>i</a:t>
            </a:r>
            <a:r>
              <a:rPr lang="en-US" dirty="0"/>
              <a:t> </a:t>
            </a:r>
            <a:r>
              <a:rPr lang="en-US" dirty="0" err="1"/>
              <a:t>tłumaczy</a:t>
            </a:r>
            <a:r>
              <a:rPr lang="en-US" dirty="0"/>
              <a:t> </a:t>
            </a:r>
            <a:r>
              <a:rPr lang="en-US" dirty="0" err="1"/>
              <a:t>tekst</a:t>
            </a:r>
            <a:r>
              <a:rPr lang="en-US" dirty="0"/>
              <a:t>. W </a:t>
            </a:r>
            <a:r>
              <a:rPr lang="en-US" dirty="0" err="1"/>
              <a:t>tym</a:t>
            </a:r>
            <a:r>
              <a:rPr lang="en-US" dirty="0"/>
              <a:t> </a:t>
            </a:r>
            <a:r>
              <a:rPr lang="en-US" dirty="0" err="1"/>
              <a:t>przypadku</a:t>
            </a:r>
            <a:r>
              <a:rPr lang="en-US" dirty="0"/>
              <a:t> </a:t>
            </a:r>
            <a:r>
              <a:rPr lang="en-US" dirty="0" err="1"/>
              <a:t>powracającym</a:t>
            </a:r>
            <a:r>
              <a:rPr lang="en-US" dirty="0"/>
              <a:t> </a:t>
            </a:r>
            <a:r>
              <a:rPr lang="en-US" dirty="0" err="1"/>
              <a:t>problemem</a:t>
            </a:r>
            <a:r>
              <a:rPr lang="en-US" dirty="0"/>
              <a:t> jest </a:t>
            </a:r>
            <a:r>
              <a:rPr lang="en-US" dirty="0" err="1"/>
              <a:t>uwzględnienie</a:t>
            </a:r>
            <a:r>
              <a:rPr lang="en-US" dirty="0"/>
              <a:t> </a:t>
            </a:r>
            <a:r>
              <a:rPr lang="en-US" dirty="0" err="1"/>
              <a:t>wszystkich</a:t>
            </a:r>
            <a:r>
              <a:rPr lang="en-US" dirty="0"/>
              <a:t> </a:t>
            </a:r>
            <a:r>
              <a:rPr lang="en-US" dirty="0" err="1"/>
              <a:t>akcentów</a:t>
            </a:r>
            <a:r>
              <a:rPr lang="en-US" dirty="0"/>
              <a:t> </a:t>
            </a:r>
            <a:r>
              <a:rPr lang="en-US" dirty="0" err="1"/>
              <a:t>i</a:t>
            </a:r>
            <a:r>
              <a:rPr lang="en-US" dirty="0"/>
              <a:t> </a:t>
            </a:r>
            <a:r>
              <a:rPr lang="en-US" dirty="0" err="1"/>
              <a:t>sposobów</a:t>
            </a:r>
            <a:r>
              <a:rPr lang="en-US" dirty="0"/>
              <a:t> </a:t>
            </a:r>
            <a:r>
              <a:rPr lang="en-US" dirty="0" err="1"/>
              <a:t>mówienia</a:t>
            </a:r>
            <a:r>
              <a:rPr lang="en-US" dirty="0"/>
              <a:t>.</a:t>
            </a:r>
            <a:endParaRPr lang="pl-PL" dirty="0"/>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20</a:t>
            </a:fld>
            <a:endParaRPr lang="pl-PL" altLang="pl-PL"/>
          </a:p>
        </p:txBody>
      </p:sp>
    </p:spTree>
    <p:extLst>
      <p:ext uri="{BB962C8B-B14F-4D97-AF65-F5344CB8AC3E}">
        <p14:creationId xmlns:p14="http://schemas.microsoft.com/office/powerpoint/2010/main" val="2422559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a:t>Ze </a:t>
            </a:r>
            <a:r>
              <a:rPr lang="en-US" dirty="0" err="1"/>
              <a:t>sztucznej</a:t>
            </a:r>
            <a:r>
              <a:rPr lang="en-US" dirty="0"/>
              <a:t> </a:t>
            </a:r>
            <a:r>
              <a:rPr lang="en-US" dirty="0" err="1"/>
              <a:t>inteligencji</a:t>
            </a:r>
            <a:r>
              <a:rPr lang="en-US" dirty="0"/>
              <a:t> </a:t>
            </a:r>
            <a:r>
              <a:rPr lang="en-US" dirty="0" err="1"/>
              <a:t>korzystają</a:t>
            </a:r>
            <a:r>
              <a:rPr lang="en-US" dirty="0"/>
              <a:t> </a:t>
            </a:r>
            <a:r>
              <a:rPr lang="en-US" dirty="0" err="1"/>
              <a:t>także</a:t>
            </a:r>
            <a:r>
              <a:rPr lang="en-US" dirty="0"/>
              <a:t> </a:t>
            </a:r>
            <a:r>
              <a:rPr lang="en-US" dirty="0" err="1"/>
              <a:t>aplikacje</a:t>
            </a:r>
            <a:r>
              <a:rPr lang="en-US" dirty="0"/>
              <a:t> </a:t>
            </a:r>
            <a:r>
              <a:rPr lang="en-US" dirty="0" err="1"/>
              <a:t>służące</a:t>
            </a:r>
            <a:r>
              <a:rPr lang="en-US" dirty="0"/>
              <a:t> do </a:t>
            </a:r>
            <a:r>
              <a:rPr lang="en-US" dirty="0" err="1"/>
              <a:t>nauki</a:t>
            </a:r>
            <a:r>
              <a:rPr lang="en-US" dirty="0"/>
              <a:t> (np. </a:t>
            </a:r>
            <a:r>
              <a:rPr lang="en-US" dirty="0" err="1"/>
              <a:t>języków</a:t>
            </a:r>
            <a:r>
              <a:rPr lang="en-US" dirty="0"/>
              <a:t>). </a:t>
            </a:r>
            <a:r>
              <a:rPr lang="en-US" dirty="0" err="1"/>
              <a:t>Zaletą</a:t>
            </a:r>
            <a:r>
              <a:rPr lang="en-US" dirty="0"/>
              <a:t> </a:t>
            </a:r>
            <a:r>
              <a:rPr lang="en-US" dirty="0" err="1"/>
              <a:t>tego</a:t>
            </a:r>
            <a:r>
              <a:rPr lang="en-US" dirty="0"/>
              <a:t> </a:t>
            </a:r>
            <a:r>
              <a:rPr lang="en-US" dirty="0" err="1"/>
              <a:t>typu</a:t>
            </a:r>
            <a:r>
              <a:rPr lang="en-US" dirty="0"/>
              <a:t> </a:t>
            </a:r>
            <a:r>
              <a:rPr lang="en-US" dirty="0" err="1"/>
              <a:t>rozwiązań</a:t>
            </a:r>
            <a:r>
              <a:rPr lang="en-US" dirty="0"/>
              <a:t> jest </a:t>
            </a:r>
            <a:r>
              <a:rPr lang="en-US" dirty="0" err="1"/>
              <a:t>dostosowanie</a:t>
            </a:r>
            <a:r>
              <a:rPr lang="en-US" dirty="0"/>
              <a:t> </a:t>
            </a:r>
            <a:r>
              <a:rPr lang="en-US" dirty="0" err="1"/>
              <a:t>tempa</a:t>
            </a:r>
            <a:r>
              <a:rPr lang="en-US" dirty="0"/>
              <a:t> </a:t>
            </a:r>
            <a:r>
              <a:rPr lang="en-US" dirty="0" err="1"/>
              <a:t>nauki</a:t>
            </a:r>
            <a:r>
              <a:rPr lang="en-US" dirty="0"/>
              <a:t> do </a:t>
            </a:r>
            <a:r>
              <a:rPr lang="en-US" dirty="0" err="1"/>
              <a:t>ucznia</a:t>
            </a:r>
            <a:r>
              <a:rPr lang="en-US" dirty="0"/>
              <a:t> </a:t>
            </a:r>
            <a:r>
              <a:rPr lang="en-US" dirty="0" err="1"/>
              <a:t>oraz</a:t>
            </a:r>
            <a:r>
              <a:rPr lang="en-US" dirty="0"/>
              <a:t> </a:t>
            </a:r>
            <a:r>
              <a:rPr lang="en-US" dirty="0" err="1"/>
              <a:t>wykrycie</a:t>
            </a:r>
            <a:r>
              <a:rPr lang="en-US" dirty="0"/>
              <a:t> </a:t>
            </a:r>
            <a:r>
              <a:rPr lang="en-US" dirty="0" err="1"/>
              <a:t>jego</a:t>
            </a:r>
            <a:r>
              <a:rPr lang="en-US" dirty="0"/>
              <a:t> </a:t>
            </a:r>
            <a:r>
              <a:rPr lang="en-US" dirty="0" err="1"/>
              <a:t>słabych</a:t>
            </a:r>
            <a:r>
              <a:rPr lang="en-US" dirty="0"/>
              <a:t> </a:t>
            </a:r>
            <a:r>
              <a:rPr lang="en-US" dirty="0" err="1"/>
              <a:t>stron</a:t>
            </a:r>
            <a:r>
              <a:rPr lang="en-US" dirty="0"/>
              <a:t>. Co </a:t>
            </a:r>
            <a:r>
              <a:rPr lang="en-US" dirty="0" err="1"/>
              <a:t>więcej</a:t>
            </a:r>
            <a:r>
              <a:rPr lang="en-US" dirty="0"/>
              <a:t>, </a:t>
            </a:r>
            <a:r>
              <a:rPr lang="en-US" dirty="0" err="1"/>
              <a:t>tego</a:t>
            </a:r>
            <a:r>
              <a:rPr lang="en-US" dirty="0"/>
              <a:t> </a:t>
            </a:r>
            <a:r>
              <a:rPr lang="en-US" dirty="0" err="1"/>
              <a:t>typu</a:t>
            </a:r>
            <a:r>
              <a:rPr lang="en-US" dirty="0"/>
              <a:t> </a:t>
            </a:r>
            <a:r>
              <a:rPr lang="en-US" dirty="0" err="1"/>
              <a:t>aplikacje</a:t>
            </a:r>
            <a:r>
              <a:rPr lang="en-US" dirty="0"/>
              <a:t> </a:t>
            </a:r>
            <a:r>
              <a:rPr lang="en-US" dirty="0" err="1"/>
              <a:t>mogą</a:t>
            </a:r>
            <a:r>
              <a:rPr lang="en-US" dirty="0"/>
              <a:t> </a:t>
            </a:r>
            <a:r>
              <a:rPr lang="en-US" dirty="0" err="1"/>
              <a:t>zwiększyć</a:t>
            </a:r>
            <a:r>
              <a:rPr lang="en-US" dirty="0"/>
              <a:t> </a:t>
            </a:r>
            <a:r>
              <a:rPr lang="en-US" dirty="0" err="1"/>
              <a:t>zaangażowanie</a:t>
            </a:r>
            <a:r>
              <a:rPr lang="en-US" dirty="0"/>
              <a:t> </a:t>
            </a:r>
            <a:r>
              <a:rPr lang="en-US" dirty="0" err="1"/>
              <a:t>uczących</a:t>
            </a:r>
            <a:r>
              <a:rPr lang="en-US" dirty="0"/>
              <a:t> </a:t>
            </a:r>
            <a:r>
              <a:rPr lang="en-US" dirty="0" err="1"/>
              <a:t>się</a:t>
            </a:r>
            <a:r>
              <a:rPr lang="en-US" dirty="0"/>
              <a:t> </a:t>
            </a:r>
            <a:r>
              <a:rPr lang="en-US" dirty="0" err="1"/>
              <a:t>poprzez</a:t>
            </a:r>
            <a:r>
              <a:rPr lang="en-US" dirty="0"/>
              <a:t> </a:t>
            </a:r>
            <a:r>
              <a:rPr lang="en-US" dirty="0" err="1"/>
              <a:t>gry</a:t>
            </a:r>
            <a:r>
              <a:rPr lang="en-US" dirty="0"/>
              <a:t> </a:t>
            </a:r>
            <a:r>
              <a:rPr lang="en-US" dirty="0" err="1"/>
              <a:t>interaktywne</a:t>
            </a:r>
            <a:r>
              <a:rPr lang="en-US" dirty="0"/>
              <a:t>, </a:t>
            </a:r>
            <a:r>
              <a:rPr lang="en-US" dirty="0" err="1"/>
              <a:t>zróżnicowane</a:t>
            </a:r>
            <a:r>
              <a:rPr lang="en-US" dirty="0"/>
              <a:t> </a:t>
            </a:r>
            <a:r>
              <a:rPr lang="en-US" dirty="0" err="1"/>
              <a:t>formy</a:t>
            </a:r>
            <a:r>
              <a:rPr lang="en-US" dirty="0"/>
              <a:t> </a:t>
            </a:r>
            <a:r>
              <a:rPr lang="en-US" dirty="0" err="1"/>
              <a:t>zadań</a:t>
            </a:r>
            <a:r>
              <a:rPr lang="en-US" dirty="0"/>
              <a:t> </a:t>
            </a:r>
            <a:r>
              <a:rPr lang="en-US" dirty="0" err="1"/>
              <a:t>czy</a:t>
            </a:r>
            <a:r>
              <a:rPr lang="en-US" dirty="0"/>
              <a:t> </a:t>
            </a:r>
            <a:r>
              <a:rPr lang="en-US" dirty="0" err="1"/>
              <a:t>wysyłanie</a:t>
            </a:r>
            <a:r>
              <a:rPr lang="en-US" dirty="0"/>
              <a:t> </a:t>
            </a:r>
            <a:r>
              <a:rPr lang="en-US" dirty="0" err="1"/>
              <a:t>powiadomień</a:t>
            </a:r>
            <a:r>
              <a:rPr lang="en-US" dirty="0"/>
              <a:t> z </a:t>
            </a:r>
            <a:r>
              <a:rPr lang="en-US" dirty="0" err="1"/>
              <a:t>przypomnieniem</a:t>
            </a:r>
            <a:r>
              <a:rPr lang="en-US" dirty="0"/>
              <a:t> o </a:t>
            </a:r>
            <a:r>
              <a:rPr lang="en-US" dirty="0" err="1"/>
              <a:t>nauce</a:t>
            </a:r>
            <a:r>
              <a:rPr lang="en-US" dirty="0"/>
              <a:t>. </a:t>
            </a:r>
            <a:r>
              <a:rPr lang="en-US" dirty="0" err="1"/>
              <a:t>Używanie</a:t>
            </a:r>
            <a:r>
              <a:rPr lang="en-US" dirty="0"/>
              <a:t> </a:t>
            </a:r>
            <a:r>
              <a:rPr lang="en-US" dirty="0" err="1"/>
              <a:t>aplikacji</a:t>
            </a:r>
            <a:r>
              <a:rPr lang="en-US" dirty="0"/>
              <a:t> </a:t>
            </a:r>
            <a:r>
              <a:rPr lang="en-US" dirty="0" err="1"/>
              <a:t>znosi</a:t>
            </a:r>
            <a:r>
              <a:rPr lang="en-US" dirty="0"/>
              <a:t> </a:t>
            </a:r>
            <a:r>
              <a:rPr lang="en-US" dirty="0" err="1"/>
              <a:t>trudność</a:t>
            </a:r>
            <a:r>
              <a:rPr lang="en-US" dirty="0"/>
              <a:t> w </a:t>
            </a:r>
            <a:r>
              <a:rPr lang="en-US" dirty="0" err="1"/>
              <a:t>znalezieniu</a:t>
            </a:r>
            <a:r>
              <a:rPr lang="en-US" dirty="0"/>
              <a:t> </a:t>
            </a:r>
            <a:r>
              <a:rPr lang="en-US" dirty="0" err="1"/>
              <a:t>korepetytora</a:t>
            </a:r>
            <a:r>
              <a:rPr lang="en-US" dirty="0"/>
              <a:t> </a:t>
            </a:r>
            <a:r>
              <a:rPr lang="en-US" dirty="0" err="1"/>
              <a:t>oraz</a:t>
            </a:r>
            <a:r>
              <a:rPr lang="en-US" dirty="0"/>
              <a:t> </a:t>
            </a:r>
            <a:r>
              <a:rPr lang="en-US" dirty="0" err="1"/>
              <a:t>towarzyszącą</a:t>
            </a:r>
            <a:r>
              <a:rPr lang="en-US" dirty="0"/>
              <a:t> </a:t>
            </a:r>
            <a:r>
              <a:rPr lang="en-US" dirty="0" err="1"/>
              <a:t>temu</a:t>
            </a:r>
            <a:r>
              <a:rPr lang="en-US" dirty="0"/>
              <a:t> </a:t>
            </a:r>
            <a:r>
              <a:rPr lang="en-US" dirty="0" err="1"/>
              <a:t>tak</a:t>
            </a:r>
            <a:r>
              <a:rPr lang="en-US" dirty="0"/>
              <a:t> </a:t>
            </a:r>
            <a:r>
              <a:rPr lang="en-US" dirty="0" err="1"/>
              <a:t>zwaną</a:t>
            </a:r>
            <a:r>
              <a:rPr lang="en-US" dirty="0"/>
              <a:t> „</a:t>
            </a:r>
            <a:r>
              <a:rPr lang="en-US" dirty="0" err="1"/>
              <a:t>papierkową</a:t>
            </a:r>
            <a:r>
              <a:rPr lang="en-US" dirty="0"/>
              <a:t> </a:t>
            </a:r>
            <a:r>
              <a:rPr lang="en-US" dirty="0" err="1"/>
              <a:t>robotę</a:t>
            </a:r>
            <a:r>
              <a:rPr lang="en-US" dirty="0"/>
              <a:t>”. </a:t>
            </a:r>
            <a:r>
              <a:rPr lang="en-US" dirty="0" err="1"/>
              <a:t>Serwisy</a:t>
            </a:r>
            <a:r>
              <a:rPr lang="en-US" dirty="0"/>
              <a:t> </a:t>
            </a:r>
            <a:r>
              <a:rPr lang="en-US" dirty="0" err="1"/>
              <a:t>są</a:t>
            </a:r>
            <a:r>
              <a:rPr lang="en-US" dirty="0"/>
              <a:t> </a:t>
            </a:r>
            <a:r>
              <a:rPr lang="en-US" dirty="0" err="1"/>
              <a:t>również</a:t>
            </a:r>
            <a:r>
              <a:rPr lang="en-US" dirty="0"/>
              <a:t> </a:t>
            </a:r>
            <a:r>
              <a:rPr lang="en-US" dirty="0" err="1"/>
              <a:t>dostępne</a:t>
            </a:r>
            <a:r>
              <a:rPr lang="en-US" dirty="0"/>
              <a:t> 24/7. </a:t>
            </a:r>
            <a:r>
              <a:rPr lang="en-US" dirty="0" err="1"/>
              <a:t>Zaletę</a:t>
            </a:r>
            <a:r>
              <a:rPr lang="en-US" dirty="0"/>
              <a:t> </a:t>
            </a:r>
            <a:r>
              <a:rPr lang="en-US" dirty="0" err="1"/>
              <a:t>stanowi</a:t>
            </a:r>
            <a:r>
              <a:rPr lang="en-US" dirty="0"/>
              <a:t> </a:t>
            </a:r>
            <a:r>
              <a:rPr lang="en-US" dirty="0" err="1"/>
              <a:t>także</a:t>
            </a:r>
            <a:r>
              <a:rPr lang="en-US" dirty="0"/>
              <a:t> </a:t>
            </a:r>
            <a:r>
              <a:rPr lang="en-US" dirty="0" err="1"/>
              <a:t>jedna</a:t>
            </a:r>
            <a:r>
              <a:rPr lang="en-US" dirty="0"/>
              <a:t>, </a:t>
            </a:r>
            <a:r>
              <a:rPr lang="en-US" dirty="0" err="1"/>
              <a:t>ogromna</a:t>
            </a:r>
            <a:r>
              <a:rPr lang="en-US" dirty="0"/>
              <a:t> </a:t>
            </a:r>
            <a:r>
              <a:rPr lang="en-US" dirty="0" err="1"/>
              <a:t>baza</a:t>
            </a:r>
            <a:r>
              <a:rPr lang="en-US" dirty="0"/>
              <a:t> z </a:t>
            </a:r>
            <a:r>
              <a:rPr lang="en-US" dirty="0" err="1"/>
              <a:t>materiałami</a:t>
            </a:r>
            <a:r>
              <a:rPr lang="en-US" dirty="0"/>
              <a:t> do </a:t>
            </a:r>
            <a:r>
              <a:rPr lang="en-US" dirty="0" err="1"/>
              <a:t>nauki</a:t>
            </a:r>
            <a:r>
              <a:rPr lang="en-US" dirty="0"/>
              <a:t> </a:t>
            </a:r>
            <a:r>
              <a:rPr lang="en-US" dirty="0" err="1"/>
              <a:t>dla</a:t>
            </a:r>
            <a:r>
              <a:rPr lang="en-US" dirty="0"/>
              <a:t> </a:t>
            </a:r>
            <a:r>
              <a:rPr lang="en-US" dirty="0" err="1"/>
              <a:t>wszystkich</a:t>
            </a:r>
            <a:r>
              <a:rPr lang="en-US" dirty="0"/>
              <a:t> – </a:t>
            </a:r>
            <a:r>
              <a:rPr lang="en-US" dirty="0" err="1"/>
              <a:t>poziom</a:t>
            </a:r>
            <a:r>
              <a:rPr lang="en-US" dirty="0"/>
              <a:t> </a:t>
            </a:r>
            <a:r>
              <a:rPr lang="en-US" dirty="0" err="1"/>
              <a:t>nauki</a:t>
            </a:r>
            <a:r>
              <a:rPr lang="en-US" dirty="0"/>
              <a:t> </a:t>
            </a:r>
            <a:r>
              <a:rPr lang="en-US" dirty="0" err="1"/>
              <a:t>nie</a:t>
            </a:r>
            <a:r>
              <a:rPr lang="en-US" dirty="0"/>
              <a:t> jest </a:t>
            </a:r>
            <a:r>
              <a:rPr lang="en-US" dirty="0" err="1"/>
              <a:t>wtedy</a:t>
            </a:r>
            <a:r>
              <a:rPr lang="en-US" dirty="0"/>
              <a:t> </a:t>
            </a:r>
            <a:r>
              <a:rPr lang="en-US" dirty="0" err="1"/>
              <a:t>zależny</a:t>
            </a:r>
            <a:r>
              <a:rPr lang="en-US" dirty="0"/>
              <a:t> od </a:t>
            </a:r>
            <a:r>
              <a:rPr lang="en-US" dirty="0" err="1"/>
              <a:t>korepetytora</a:t>
            </a:r>
            <a:r>
              <a:rPr lang="en-US" dirty="0"/>
              <a:t>. </a:t>
            </a:r>
            <a:r>
              <a:rPr lang="en-US" dirty="0" err="1"/>
              <a:t>Często</a:t>
            </a:r>
            <a:r>
              <a:rPr lang="en-US" dirty="0"/>
              <a:t> w </a:t>
            </a:r>
            <a:r>
              <a:rPr lang="en-US" dirty="0" err="1"/>
              <a:t>serwisach</a:t>
            </a:r>
            <a:r>
              <a:rPr lang="en-US" dirty="0"/>
              <a:t> </a:t>
            </a:r>
            <a:r>
              <a:rPr lang="en-US" dirty="0" err="1"/>
              <a:t>pojawia</a:t>
            </a:r>
            <a:r>
              <a:rPr lang="en-US" dirty="0"/>
              <a:t> </a:t>
            </a:r>
            <a:r>
              <a:rPr lang="en-US" dirty="0" err="1"/>
              <a:t>się</a:t>
            </a:r>
            <a:r>
              <a:rPr lang="en-US" dirty="0"/>
              <a:t> </a:t>
            </a:r>
            <a:r>
              <a:rPr lang="en-US" dirty="0" err="1"/>
              <a:t>opcja</a:t>
            </a:r>
            <a:r>
              <a:rPr lang="en-US" dirty="0"/>
              <a:t> </a:t>
            </a:r>
            <a:r>
              <a:rPr lang="en-US" dirty="0" err="1"/>
              <a:t>wykupienia</a:t>
            </a:r>
            <a:r>
              <a:rPr lang="en-US" dirty="0"/>
              <a:t> </a:t>
            </a:r>
            <a:r>
              <a:rPr lang="en-US" dirty="0" err="1"/>
              <a:t>pomocy</a:t>
            </a:r>
            <a:r>
              <a:rPr lang="en-US" dirty="0"/>
              <a:t> </a:t>
            </a:r>
            <a:r>
              <a:rPr lang="en-US" dirty="0" err="1"/>
              <a:t>prawdziwego</a:t>
            </a:r>
            <a:r>
              <a:rPr lang="en-US" dirty="0"/>
              <a:t> </a:t>
            </a:r>
            <a:r>
              <a:rPr lang="en-US" dirty="0" err="1"/>
              <a:t>tutora</a:t>
            </a:r>
            <a:r>
              <a:rPr lang="en-US" dirty="0"/>
              <a:t> w </a:t>
            </a:r>
            <a:r>
              <a:rPr lang="en-US" dirty="0" err="1"/>
              <a:t>razie</a:t>
            </a:r>
            <a:r>
              <a:rPr lang="en-US" dirty="0"/>
              <a:t> </a:t>
            </a:r>
            <a:r>
              <a:rPr lang="en-US" dirty="0" err="1"/>
              <a:t>problemów</a:t>
            </a:r>
            <a:r>
              <a:rPr lang="en-US" dirty="0"/>
              <a:t> z </a:t>
            </a:r>
            <a:r>
              <a:rPr lang="en-US" dirty="0" err="1"/>
              <a:t>materiałem</a:t>
            </a:r>
            <a:r>
              <a:rPr lang="en-US" dirty="0"/>
              <a:t>.</a:t>
            </a:r>
            <a:endParaRPr lang="pl-PL" dirty="0"/>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21</a:t>
            </a:fld>
            <a:endParaRPr lang="pl-PL" altLang="pl-PL"/>
          </a:p>
        </p:txBody>
      </p:sp>
    </p:spTree>
    <p:extLst>
      <p:ext uri="{BB962C8B-B14F-4D97-AF65-F5344CB8AC3E}">
        <p14:creationId xmlns:p14="http://schemas.microsoft.com/office/powerpoint/2010/main" val="418446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Kartezjusz</a:t>
            </a:r>
            <a:r>
              <a:rPr lang="en-US" dirty="0"/>
              <a:t>, propagator </a:t>
            </a:r>
            <a:r>
              <a:rPr lang="en-US" dirty="0" err="1"/>
              <a:t>teorii</a:t>
            </a:r>
            <a:r>
              <a:rPr lang="en-US" dirty="0"/>
              <a:t> </a:t>
            </a:r>
            <a:r>
              <a:rPr lang="en-US" dirty="0" err="1"/>
              <a:t>mechanistycznej</a:t>
            </a:r>
            <a:r>
              <a:rPr lang="en-US" dirty="0"/>
              <a:t> (</a:t>
            </a:r>
            <a:r>
              <a:rPr lang="en-US" dirty="0" err="1"/>
              <a:t>wg</a:t>
            </a:r>
            <a:r>
              <a:rPr lang="en-US" dirty="0"/>
              <a:t> </a:t>
            </a:r>
            <a:r>
              <a:rPr lang="en-US" dirty="0" err="1"/>
              <a:t>której</a:t>
            </a:r>
            <a:r>
              <a:rPr lang="en-US" dirty="0"/>
              <a:t> natura </a:t>
            </a:r>
            <a:r>
              <a:rPr lang="en-US" dirty="0" err="1"/>
              <a:t>zbudowana</a:t>
            </a:r>
            <a:r>
              <a:rPr lang="en-US" dirty="0"/>
              <a:t> jest jak </a:t>
            </a:r>
            <a:r>
              <a:rPr lang="en-US" dirty="0" err="1"/>
              <a:t>dokładny</a:t>
            </a:r>
            <a:r>
              <a:rPr lang="en-US" dirty="0"/>
              <a:t> </a:t>
            </a:r>
            <a:r>
              <a:rPr lang="en-US" dirty="0" err="1"/>
              <a:t>mechanizm</a:t>
            </a:r>
            <a:r>
              <a:rPr lang="en-US" dirty="0"/>
              <a:t>) </a:t>
            </a:r>
            <a:r>
              <a:rPr lang="en-US" dirty="0" err="1"/>
              <a:t>już</a:t>
            </a:r>
            <a:r>
              <a:rPr lang="en-US" dirty="0"/>
              <a:t> w </a:t>
            </a:r>
            <a:r>
              <a:rPr lang="en-US" dirty="0" err="1"/>
              <a:t>latach</a:t>
            </a:r>
            <a:r>
              <a:rPr lang="en-US" dirty="0"/>
              <a:t> 40. XIV </a:t>
            </a:r>
            <a:r>
              <a:rPr lang="en-US" dirty="0" err="1"/>
              <a:t>wieku</a:t>
            </a:r>
            <a:r>
              <a:rPr lang="en-US" dirty="0"/>
              <a:t> </a:t>
            </a:r>
            <a:r>
              <a:rPr lang="en-US" dirty="0" err="1"/>
              <a:t>przewidział</a:t>
            </a:r>
            <a:r>
              <a:rPr lang="en-US" dirty="0"/>
              <a:t>, </a:t>
            </a:r>
            <a:r>
              <a:rPr lang="en-US" dirty="0" err="1"/>
              <a:t>że</a:t>
            </a:r>
            <a:r>
              <a:rPr lang="en-US" dirty="0"/>
              <a:t> </a:t>
            </a:r>
            <a:r>
              <a:rPr lang="en-US" dirty="0" err="1"/>
              <a:t>pewnego</a:t>
            </a:r>
            <a:r>
              <a:rPr lang="en-US" dirty="0"/>
              <a:t> </a:t>
            </a:r>
            <a:r>
              <a:rPr lang="en-US" dirty="0" err="1"/>
              <a:t>dnia</a:t>
            </a:r>
            <a:r>
              <a:rPr lang="en-US" dirty="0"/>
              <a:t> </a:t>
            </a:r>
            <a:r>
              <a:rPr lang="en-US" dirty="0" err="1"/>
              <a:t>maszyny</a:t>
            </a:r>
            <a:r>
              <a:rPr lang="en-US" dirty="0"/>
              <a:t> </a:t>
            </a:r>
            <a:r>
              <a:rPr lang="en-US" dirty="0" err="1"/>
              <a:t>będą</a:t>
            </a:r>
            <a:r>
              <a:rPr lang="en-US" dirty="0"/>
              <a:t> w </a:t>
            </a:r>
            <a:r>
              <a:rPr lang="en-US" dirty="0" err="1"/>
              <a:t>stanie</a:t>
            </a:r>
            <a:r>
              <a:rPr lang="en-US" dirty="0"/>
              <a:t> </a:t>
            </a:r>
            <a:r>
              <a:rPr lang="en-US" dirty="0" err="1"/>
              <a:t>podejmować</a:t>
            </a:r>
            <a:r>
              <a:rPr lang="en-US" dirty="0"/>
              <a:t> </a:t>
            </a:r>
            <a:r>
              <a:rPr lang="en-US" dirty="0" err="1"/>
              <a:t>decyzje</a:t>
            </a:r>
            <a:r>
              <a:rPr lang="en-US" dirty="0"/>
              <a:t> </a:t>
            </a:r>
            <a:r>
              <a:rPr lang="en-US" dirty="0" err="1"/>
              <a:t>i</a:t>
            </a:r>
            <a:r>
              <a:rPr lang="en-US" dirty="0"/>
              <a:t> </a:t>
            </a:r>
            <a:r>
              <a:rPr lang="en-US" dirty="0" err="1"/>
              <a:t>postępować</a:t>
            </a:r>
            <a:r>
              <a:rPr lang="en-US" dirty="0"/>
              <a:t> w </a:t>
            </a:r>
            <a:r>
              <a:rPr lang="en-US" dirty="0" err="1"/>
              <a:t>inteligentny</a:t>
            </a:r>
            <a:r>
              <a:rPr lang="en-US" dirty="0"/>
              <a:t> </a:t>
            </a:r>
            <a:r>
              <a:rPr lang="en-US" dirty="0" err="1"/>
              <a:t>sposób</a:t>
            </a:r>
            <a:r>
              <a:rPr lang="en-US" dirty="0"/>
              <a:t>. </a:t>
            </a:r>
            <a:r>
              <a:rPr lang="en-US" dirty="0" err="1"/>
              <a:t>Twierdził</a:t>
            </a:r>
            <a:r>
              <a:rPr lang="en-US" dirty="0"/>
              <a:t>, </a:t>
            </a:r>
            <a:r>
              <a:rPr lang="en-US" dirty="0" err="1"/>
              <a:t>że</a:t>
            </a:r>
            <a:r>
              <a:rPr lang="en-US" dirty="0"/>
              <a:t> </a:t>
            </a:r>
            <a:r>
              <a:rPr lang="en-US" dirty="0" err="1"/>
              <a:t>nie</a:t>
            </a:r>
            <a:r>
              <a:rPr lang="en-US" dirty="0"/>
              <a:t> </a:t>
            </a:r>
            <a:r>
              <a:rPr lang="en-US" dirty="0" err="1"/>
              <a:t>będą</a:t>
            </a:r>
            <a:r>
              <a:rPr lang="en-US" dirty="0"/>
              <a:t> one w </a:t>
            </a:r>
            <a:r>
              <a:rPr lang="en-US" dirty="0" err="1"/>
              <a:t>stanie</a:t>
            </a:r>
            <a:r>
              <a:rPr lang="en-US" dirty="0"/>
              <a:t> </a:t>
            </a:r>
            <a:r>
              <a:rPr lang="en-US" dirty="0" err="1"/>
              <a:t>nigdy</a:t>
            </a:r>
            <a:r>
              <a:rPr lang="en-US" dirty="0"/>
              <a:t> </a:t>
            </a:r>
            <a:r>
              <a:rPr lang="en-US" dirty="0" err="1"/>
              <a:t>mówić</a:t>
            </a:r>
            <a:r>
              <a:rPr lang="en-US" dirty="0"/>
              <a:t> jak </a:t>
            </a:r>
            <a:r>
              <a:rPr lang="en-US" dirty="0" err="1"/>
              <a:t>ludzie</a:t>
            </a:r>
            <a:r>
              <a:rPr lang="en-US" dirty="0"/>
              <a:t>, </a:t>
            </a:r>
            <a:r>
              <a:rPr lang="en-US" dirty="0" err="1"/>
              <a:t>jednak</a:t>
            </a:r>
            <a:r>
              <a:rPr lang="en-US" dirty="0"/>
              <a:t> </a:t>
            </a:r>
            <a:r>
              <a:rPr lang="en-US" dirty="0" err="1"/>
              <a:t>jego</a:t>
            </a:r>
            <a:r>
              <a:rPr lang="en-US" dirty="0"/>
              <a:t> </a:t>
            </a:r>
            <a:r>
              <a:rPr lang="en-US" dirty="0" err="1"/>
              <a:t>poglądy</a:t>
            </a:r>
            <a:r>
              <a:rPr lang="en-US" dirty="0"/>
              <a:t> </a:t>
            </a:r>
            <a:r>
              <a:rPr lang="en-US" dirty="0" err="1"/>
              <a:t>można</a:t>
            </a:r>
            <a:r>
              <a:rPr lang="en-US" dirty="0"/>
              <a:t> </a:t>
            </a:r>
            <a:r>
              <a:rPr lang="en-US" dirty="0" err="1"/>
              <a:t>uważać</a:t>
            </a:r>
            <a:r>
              <a:rPr lang="en-US" dirty="0"/>
              <a:t> za </a:t>
            </a:r>
            <a:r>
              <a:rPr lang="en-US" dirty="0" err="1"/>
              <a:t>podwaliny</a:t>
            </a:r>
            <a:r>
              <a:rPr lang="en-US" dirty="0"/>
              <a:t> </a:t>
            </a:r>
            <a:r>
              <a:rPr lang="en-US" dirty="0" err="1"/>
              <a:t>dziedziny</a:t>
            </a:r>
            <a:r>
              <a:rPr lang="en-US" dirty="0"/>
              <a:t>, </a:t>
            </a:r>
            <a:r>
              <a:rPr lang="en-US" dirty="0" err="1"/>
              <a:t>którą</a:t>
            </a:r>
            <a:r>
              <a:rPr lang="en-US" dirty="0"/>
              <a:t> </a:t>
            </a:r>
            <a:r>
              <a:rPr lang="en-US" dirty="0" err="1"/>
              <a:t>dziś</a:t>
            </a:r>
            <a:r>
              <a:rPr lang="en-US" dirty="0"/>
              <a:t> </a:t>
            </a:r>
            <a:r>
              <a:rPr lang="en-US" dirty="0" err="1"/>
              <a:t>nazywamy</a:t>
            </a:r>
            <a:r>
              <a:rPr lang="en-US" dirty="0"/>
              <a:t> </a:t>
            </a:r>
            <a:r>
              <a:rPr lang="en-US" dirty="0" err="1"/>
              <a:t>sztuczną</a:t>
            </a:r>
            <a:r>
              <a:rPr lang="en-US" dirty="0"/>
              <a:t> </a:t>
            </a:r>
            <a:r>
              <a:rPr lang="en-US" dirty="0" err="1"/>
              <a:t>inteligencją</a:t>
            </a:r>
            <a:r>
              <a:rPr lang="en-US" dirty="0"/>
              <a:t>.</a:t>
            </a:r>
            <a:br>
              <a:rPr lang="en-US" dirty="0">
                <a:cs typeface="+mn-lt"/>
              </a:rPr>
            </a:br>
            <a:endParaRPr lang="en-US" dirty="0"/>
          </a:p>
          <a:p>
            <a:r>
              <a:rPr lang="en-US" dirty="0"/>
              <a:t>Alan Turing, </a:t>
            </a:r>
            <a:r>
              <a:rPr lang="en-US" dirty="0" err="1"/>
              <a:t>jedna</a:t>
            </a:r>
            <a:r>
              <a:rPr lang="en-US" dirty="0"/>
              <a:t> z </a:t>
            </a:r>
            <a:r>
              <a:rPr lang="en-US" dirty="0" err="1"/>
              <a:t>najważniejszych</a:t>
            </a:r>
            <a:r>
              <a:rPr lang="en-US" dirty="0"/>
              <a:t> </a:t>
            </a:r>
            <a:r>
              <a:rPr lang="en-US" dirty="0" err="1"/>
              <a:t>osób</a:t>
            </a:r>
            <a:r>
              <a:rPr lang="en-US" dirty="0"/>
              <a:t> w </a:t>
            </a:r>
            <a:r>
              <a:rPr lang="en-US" dirty="0" err="1"/>
              <a:t>historii</a:t>
            </a:r>
            <a:r>
              <a:rPr lang="en-US" dirty="0"/>
              <a:t> </a:t>
            </a:r>
            <a:r>
              <a:rPr lang="en-US" dirty="0" err="1"/>
              <a:t>informatyki</a:t>
            </a:r>
            <a:r>
              <a:rPr lang="en-US" dirty="0"/>
              <a:t>, </a:t>
            </a:r>
            <a:r>
              <a:rPr lang="en-US" dirty="0" err="1"/>
              <a:t>pracując</a:t>
            </a:r>
            <a:r>
              <a:rPr lang="en-US" dirty="0"/>
              <a:t> w </a:t>
            </a:r>
            <a:r>
              <a:rPr lang="en-US" dirty="0" err="1"/>
              <a:t>czasach</a:t>
            </a:r>
            <a:r>
              <a:rPr lang="en-US" dirty="0"/>
              <a:t> II </a:t>
            </a:r>
            <a:r>
              <a:rPr lang="en-US" dirty="0" err="1"/>
              <a:t>wojny</a:t>
            </a:r>
            <a:r>
              <a:rPr lang="en-US" dirty="0"/>
              <a:t> </a:t>
            </a:r>
            <a:r>
              <a:rPr lang="en-US" dirty="0" err="1"/>
              <a:t>światowej</a:t>
            </a:r>
            <a:r>
              <a:rPr lang="en-US" dirty="0"/>
              <a:t> </a:t>
            </a:r>
            <a:r>
              <a:rPr lang="en-US" dirty="0" err="1"/>
              <a:t>nad</a:t>
            </a:r>
            <a:r>
              <a:rPr lang="en-US" dirty="0"/>
              <a:t> </a:t>
            </a:r>
            <a:r>
              <a:rPr lang="en-US" dirty="0" err="1"/>
              <a:t>rozszyfrowaniem</a:t>
            </a:r>
            <a:r>
              <a:rPr lang="en-US" dirty="0"/>
              <a:t> </a:t>
            </a:r>
            <a:r>
              <a:rPr lang="en-US" dirty="0" err="1"/>
              <a:t>kodu</a:t>
            </a:r>
            <a:r>
              <a:rPr lang="en-US" dirty="0"/>
              <a:t> </a:t>
            </a:r>
            <a:r>
              <a:rPr lang="en-US" dirty="0" err="1"/>
              <a:t>Enigmy</a:t>
            </a:r>
            <a:r>
              <a:rPr lang="en-US" dirty="0"/>
              <a:t> </a:t>
            </a:r>
            <a:r>
              <a:rPr lang="en-US" dirty="0" err="1"/>
              <a:t>stosowanego</a:t>
            </a:r>
            <a:r>
              <a:rPr lang="en-US" dirty="0"/>
              <a:t> </a:t>
            </a:r>
            <a:r>
              <a:rPr lang="en-US" dirty="0" err="1"/>
              <a:t>przez</a:t>
            </a:r>
            <a:r>
              <a:rPr lang="en-US" dirty="0"/>
              <a:t> </a:t>
            </a:r>
            <a:r>
              <a:rPr lang="en-US" dirty="0" err="1"/>
              <a:t>armię</a:t>
            </a:r>
            <a:r>
              <a:rPr lang="en-US" dirty="0"/>
              <a:t> </a:t>
            </a:r>
            <a:r>
              <a:rPr lang="en-US" dirty="0" err="1"/>
              <a:t>niemiecką</a:t>
            </a:r>
            <a:r>
              <a:rPr lang="en-US" dirty="0"/>
              <a:t> do </a:t>
            </a:r>
            <a:r>
              <a:rPr lang="en-US" dirty="0" err="1"/>
              <a:t>przesyłania</a:t>
            </a:r>
            <a:r>
              <a:rPr lang="en-US" dirty="0"/>
              <a:t> </a:t>
            </a:r>
            <a:r>
              <a:rPr lang="en-US" dirty="0" err="1"/>
              <a:t>wiadomości</a:t>
            </a:r>
            <a:r>
              <a:rPr lang="en-US" dirty="0"/>
              <a:t>, </a:t>
            </a:r>
            <a:r>
              <a:rPr lang="en-US" dirty="0" err="1"/>
              <a:t>zapewnił</a:t>
            </a:r>
            <a:r>
              <a:rPr lang="en-US" dirty="0"/>
              <a:t> </a:t>
            </a:r>
            <a:r>
              <a:rPr lang="en-US" dirty="0" err="1"/>
              <a:t>podwaliny</a:t>
            </a:r>
            <a:r>
              <a:rPr lang="en-US" dirty="0"/>
              <a:t> pod </a:t>
            </a:r>
            <a:r>
              <a:rPr lang="en-US" dirty="0" err="1"/>
              <a:t>technologię</a:t>
            </a:r>
            <a:r>
              <a:rPr lang="en-US" dirty="0"/>
              <a:t> </a:t>
            </a:r>
            <a:r>
              <a:rPr lang="en-US" dirty="0" err="1"/>
              <a:t>uczenia</a:t>
            </a:r>
            <a:r>
              <a:rPr lang="en-US" dirty="0"/>
              <a:t> </a:t>
            </a:r>
            <a:r>
              <a:rPr lang="en-US" dirty="0" err="1"/>
              <a:t>maszynowego</a:t>
            </a:r>
            <a:r>
              <a:rPr lang="en-US" dirty="0"/>
              <a:t>, </a:t>
            </a:r>
            <a:r>
              <a:rPr lang="en-US" dirty="0" err="1"/>
              <a:t>które</a:t>
            </a:r>
            <a:r>
              <a:rPr lang="en-US" dirty="0"/>
              <a:t> jest </a:t>
            </a:r>
            <a:r>
              <a:rPr lang="en-US" dirty="0" err="1"/>
              <a:t>podzbiorem</a:t>
            </a:r>
            <a:r>
              <a:rPr lang="en-US" dirty="0"/>
              <a:t> </a:t>
            </a:r>
            <a:r>
              <a:rPr lang="en-US" dirty="0" err="1"/>
              <a:t>sztucznej</a:t>
            </a:r>
            <a:r>
              <a:rPr lang="en-US" dirty="0"/>
              <a:t> </a:t>
            </a:r>
            <a:r>
              <a:rPr lang="en-US" dirty="0" err="1"/>
              <a:t>inteligencji</a:t>
            </a:r>
            <a:r>
              <a:rPr lang="en-US" dirty="0"/>
              <a:t>. </a:t>
            </a:r>
            <a:r>
              <a:rPr lang="en-US" dirty="0" err="1"/>
              <a:t>Zasugerował</a:t>
            </a:r>
            <a:r>
              <a:rPr lang="en-US" dirty="0"/>
              <a:t>, </a:t>
            </a:r>
            <a:r>
              <a:rPr lang="en-US" dirty="0" err="1"/>
              <a:t>że</a:t>
            </a:r>
            <a:r>
              <a:rPr lang="en-US" dirty="0"/>
              <a:t> </a:t>
            </a:r>
            <a:r>
              <a:rPr lang="en-US" dirty="0" err="1"/>
              <a:t>maszyny</a:t>
            </a:r>
            <a:r>
              <a:rPr lang="en-US" dirty="0"/>
              <a:t> (</a:t>
            </a:r>
            <a:r>
              <a:rPr lang="en-US" dirty="0" err="1"/>
              <a:t>tak</a:t>
            </a:r>
            <a:r>
              <a:rPr lang="en-US" dirty="0"/>
              <a:t> jak </a:t>
            </a:r>
            <a:r>
              <a:rPr lang="en-US" dirty="0" err="1"/>
              <a:t>ludzie</a:t>
            </a:r>
            <a:r>
              <a:rPr lang="en-US" dirty="0"/>
              <a:t>) </a:t>
            </a:r>
            <a:r>
              <a:rPr lang="en-US" dirty="0" err="1"/>
              <a:t>mogą</a:t>
            </a:r>
            <a:r>
              <a:rPr lang="en-US" dirty="0"/>
              <a:t> </a:t>
            </a:r>
            <a:r>
              <a:rPr lang="en-US" dirty="0" err="1"/>
              <a:t>wyciągać</a:t>
            </a:r>
            <a:r>
              <a:rPr lang="en-US" dirty="0"/>
              <a:t> </a:t>
            </a:r>
            <a:r>
              <a:rPr lang="en-US" dirty="0" err="1"/>
              <a:t>logiczne</a:t>
            </a:r>
            <a:r>
              <a:rPr lang="en-US" dirty="0"/>
              <a:t> </a:t>
            </a:r>
            <a:r>
              <a:rPr lang="en-US" dirty="0" err="1"/>
              <a:t>wnioski</a:t>
            </a:r>
            <a:r>
              <a:rPr lang="en-US" dirty="0"/>
              <a:t> </a:t>
            </a:r>
            <a:endParaRPr lang="en-US" dirty="0">
              <a:cs typeface="Calibri"/>
            </a:endParaRPr>
          </a:p>
          <a:p>
            <a:r>
              <a:rPr lang="en-US" dirty="0"/>
              <a:t>w </a:t>
            </a:r>
            <a:r>
              <a:rPr lang="en-US" dirty="0" err="1"/>
              <a:t>celu</a:t>
            </a:r>
            <a:r>
              <a:rPr lang="en-US" dirty="0"/>
              <a:t> </a:t>
            </a:r>
            <a:r>
              <a:rPr lang="en-US" dirty="0" err="1"/>
              <a:t>podejmowania</a:t>
            </a:r>
            <a:r>
              <a:rPr lang="en-US" dirty="0"/>
              <a:t> </a:t>
            </a:r>
            <a:r>
              <a:rPr lang="en-US" dirty="0" err="1"/>
              <a:t>decyzji</a:t>
            </a:r>
            <a:r>
              <a:rPr lang="en-US" dirty="0"/>
              <a:t> </a:t>
            </a:r>
            <a:r>
              <a:rPr lang="en-US" dirty="0" err="1"/>
              <a:t>czy</a:t>
            </a:r>
            <a:r>
              <a:rPr lang="en-US" dirty="0"/>
              <a:t> </a:t>
            </a:r>
            <a:r>
              <a:rPr lang="en-US" dirty="0" err="1"/>
              <a:t>rozwiązywania</a:t>
            </a:r>
            <a:r>
              <a:rPr lang="en-US" dirty="0"/>
              <a:t> </a:t>
            </a:r>
            <a:r>
              <a:rPr lang="en-US" dirty="0" err="1"/>
              <a:t>problemów</a:t>
            </a:r>
            <a:r>
              <a:rPr lang="en-US" dirty="0"/>
              <a:t>. W 1950 </a:t>
            </a:r>
            <a:r>
              <a:rPr lang="en-US" dirty="0" err="1"/>
              <a:t>roku</a:t>
            </a:r>
            <a:r>
              <a:rPr lang="en-US" dirty="0"/>
              <a:t> </a:t>
            </a:r>
            <a:r>
              <a:rPr lang="en-US" dirty="0" err="1"/>
              <a:t>opracował</a:t>
            </a:r>
            <a:r>
              <a:rPr lang="en-US" dirty="0"/>
              <a:t> </a:t>
            </a:r>
            <a:r>
              <a:rPr lang="en-US" dirty="0" err="1"/>
              <a:t>metodę</a:t>
            </a:r>
            <a:r>
              <a:rPr lang="en-US" dirty="0"/>
              <a:t>, </a:t>
            </a:r>
            <a:r>
              <a:rPr lang="en-US" dirty="0" err="1"/>
              <a:t>tak</a:t>
            </a:r>
            <a:r>
              <a:rPr lang="en-US" dirty="0"/>
              <a:t> </a:t>
            </a:r>
            <a:r>
              <a:rPr lang="en-US" dirty="0" err="1"/>
              <a:t>zwaną</a:t>
            </a:r>
            <a:r>
              <a:rPr lang="en-US" dirty="0"/>
              <a:t> </a:t>
            </a:r>
            <a:r>
              <a:rPr lang="en-US" dirty="0" err="1"/>
              <a:t>Grę</a:t>
            </a:r>
            <a:r>
              <a:rPr lang="en-US" dirty="0"/>
              <a:t> w </a:t>
            </a:r>
            <a:r>
              <a:rPr lang="en-US" dirty="0" err="1"/>
              <a:t>udawanie</a:t>
            </a:r>
            <a:r>
              <a:rPr lang="en-US" dirty="0"/>
              <a:t> (z ang. Imitation Game), </a:t>
            </a:r>
            <a:r>
              <a:rPr lang="en-US" dirty="0" err="1"/>
              <a:t>która</a:t>
            </a:r>
            <a:r>
              <a:rPr lang="en-US" dirty="0"/>
              <a:t> </a:t>
            </a:r>
            <a:r>
              <a:rPr lang="en-US" dirty="0" err="1"/>
              <a:t>miała</a:t>
            </a:r>
            <a:r>
              <a:rPr lang="en-US" dirty="0"/>
              <a:t> </a:t>
            </a:r>
            <a:r>
              <a:rPr lang="en-US" dirty="0" err="1"/>
              <a:t>umożliwić</a:t>
            </a:r>
            <a:r>
              <a:rPr lang="en-US" dirty="0"/>
              <a:t> </a:t>
            </a:r>
            <a:r>
              <a:rPr lang="en-US" dirty="0" err="1"/>
              <a:t>ustalenie</a:t>
            </a:r>
            <a:r>
              <a:rPr lang="en-US" dirty="0"/>
              <a:t>, </a:t>
            </a:r>
            <a:r>
              <a:rPr lang="en-US" dirty="0" err="1"/>
              <a:t>czy</a:t>
            </a:r>
            <a:r>
              <a:rPr lang="en-US" dirty="0"/>
              <a:t> </a:t>
            </a:r>
            <a:r>
              <a:rPr lang="en-US" dirty="0" err="1"/>
              <a:t>maszyna</a:t>
            </a:r>
            <a:r>
              <a:rPr lang="en-US" dirty="0"/>
              <a:t> jest </a:t>
            </a:r>
            <a:r>
              <a:rPr lang="en-US" dirty="0" err="1"/>
              <a:t>inteligentna</a:t>
            </a:r>
            <a:r>
              <a:rPr lang="en-US" dirty="0"/>
              <a:t>.</a:t>
            </a:r>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4</a:t>
            </a:fld>
            <a:endParaRPr lang="pl-PL" altLang="pl-PL"/>
          </a:p>
        </p:txBody>
      </p:sp>
    </p:spTree>
    <p:extLst>
      <p:ext uri="{BB962C8B-B14F-4D97-AF65-F5344CB8AC3E}">
        <p14:creationId xmlns:p14="http://schemas.microsoft.com/office/powerpoint/2010/main" val="2960623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Aplikacje</a:t>
            </a:r>
            <a:r>
              <a:rPr lang="en-US" dirty="0"/>
              <a:t> </a:t>
            </a:r>
            <a:r>
              <a:rPr lang="en-US" dirty="0" err="1"/>
              <a:t>używające</a:t>
            </a:r>
            <a:r>
              <a:rPr lang="en-US" dirty="0"/>
              <a:t> SI:</a:t>
            </a:r>
            <a:endParaRPr lang="pl-PL" dirty="0"/>
          </a:p>
          <a:p>
            <a:pPr marL="285750" indent="-285750">
              <a:spcBef>
                <a:spcPts val="0"/>
              </a:spcBef>
              <a:spcAft>
                <a:spcPts val="0"/>
              </a:spcAft>
              <a:buFont typeface="Arial"/>
              <a:buChar char="•"/>
            </a:pPr>
            <a:r>
              <a:rPr lang="en-US" dirty="0"/>
              <a:t>ELSA – Learn English Speaking – </a:t>
            </a:r>
            <a:r>
              <a:rPr lang="en-US" dirty="0" err="1"/>
              <a:t>aplikacja</a:t>
            </a:r>
            <a:r>
              <a:rPr lang="en-US" dirty="0"/>
              <a:t> do </a:t>
            </a:r>
            <a:r>
              <a:rPr lang="en-US" dirty="0" err="1"/>
              <a:t>nauki</a:t>
            </a:r>
            <a:r>
              <a:rPr lang="en-US" dirty="0"/>
              <a:t> </a:t>
            </a:r>
            <a:r>
              <a:rPr lang="en-US" dirty="0" err="1"/>
              <a:t>języka</a:t>
            </a:r>
            <a:r>
              <a:rPr lang="en-US" dirty="0"/>
              <a:t> </a:t>
            </a:r>
            <a:r>
              <a:rPr lang="en-US" dirty="0" err="1"/>
              <a:t>angielskiego</a:t>
            </a:r>
            <a:endParaRPr lang="pl-PL" dirty="0" err="1"/>
          </a:p>
          <a:p>
            <a:pPr marL="285750" indent="-285750">
              <a:spcBef>
                <a:spcPts val="0"/>
              </a:spcBef>
              <a:spcAft>
                <a:spcPts val="0"/>
              </a:spcAft>
              <a:buFont typeface="Arial"/>
              <a:buChar char="•"/>
            </a:pPr>
            <a:r>
              <a:rPr lang="pl-PL" dirty="0"/>
              <a:t>Coursera – aplikacja </a:t>
            </a:r>
            <a:r>
              <a:rPr lang="en-US" dirty="0" err="1"/>
              <a:t>udostępniająca</a:t>
            </a:r>
            <a:r>
              <a:rPr lang="en-US" dirty="0"/>
              <a:t> </a:t>
            </a:r>
            <a:r>
              <a:rPr lang="en-US" dirty="0" err="1"/>
              <a:t>masowe</a:t>
            </a:r>
            <a:r>
              <a:rPr lang="en-US" dirty="0"/>
              <a:t> </a:t>
            </a:r>
            <a:r>
              <a:rPr lang="en-US" dirty="0" err="1"/>
              <a:t>otwarte</a:t>
            </a:r>
            <a:r>
              <a:rPr lang="en-US" dirty="0"/>
              <a:t> </a:t>
            </a:r>
            <a:r>
              <a:rPr lang="en-US" dirty="0" err="1"/>
              <a:t>kursy</a:t>
            </a:r>
            <a:r>
              <a:rPr lang="en-US" dirty="0"/>
              <a:t> online </a:t>
            </a:r>
            <a:r>
              <a:rPr lang="en-US" dirty="0" err="1"/>
              <a:t>prowadzone</a:t>
            </a:r>
            <a:r>
              <a:rPr lang="en-US" dirty="0"/>
              <a:t> </a:t>
            </a:r>
            <a:r>
              <a:rPr lang="en-US" dirty="0" err="1"/>
              <a:t>przez</a:t>
            </a:r>
            <a:r>
              <a:rPr lang="en-US" dirty="0"/>
              <a:t> </a:t>
            </a:r>
            <a:r>
              <a:rPr lang="en-US" dirty="0" err="1"/>
              <a:t>uniwersytety</a:t>
            </a:r>
            <a:r>
              <a:rPr lang="en-US" dirty="0"/>
              <a:t> </a:t>
            </a:r>
            <a:r>
              <a:rPr lang="en-US" dirty="0" err="1"/>
              <a:t>i</a:t>
            </a:r>
            <a:r>
              <a:rPr lang="en-US" dirty="0"/>
              <a:t> </a:t>
            </a:r>
            <a:r>
              <a:rPr lang="en-US" dirty="0" err="1"/>
              <a:t>instytuty</a:t>
            </a:r>
            <a:r>
              <a:rPr lang="en-US" dirty="0"/>
              <a:t> </a:t>
            </a:r>
            <a:r>
              <a:rPr lang="en-US" dirty="0" err="1"/>
              <a:t>naukowe</a:t>
            </a:r>
            <a:r>
              <a:rPr lang="en-US" dirty="0"/>
              <a:t> z </a:t>
            </a:r>
            <a:r>
              <a:rPr lang="en-US" dirty="0" err="1"/>
              <a:t>całego</a:t>
            </a:r>
            <a:r>
              <a:rPr lang="en-US" dirty="0"/>
              <a:t> </a:t>
            </a:r>
            <a:r>
              <a:rPr lang="en-US" dirty="0" err="1"/>
              <a:t>świata</a:t>
            </a:r>
            <a:endParaRPr lang="pl-PL" dirty="0" err="1"/>
          </a:p>
          <a:p>
            <a:pPr marL="285750" indent="-285750">
              <a:spcBef>
                <a:spcPts val="0"/>
              </a:spcBef>
              <a:spcAft>
                <a:spcPts val="0"/>
              </a:spcAft>
              <a:buFont typeface="Arial"/>
              <a:buChar char="•"/>
            </a:pPr>
            <a:r>
              <a:rPr lang="en-US" dirty="0"/>
              <a:t>Duolingo – </a:t>
            </a:r>
            <a:r>
              <a:rPr lang="en-US" dirty="0" err="1"/>
              <a:t>aplikacja</a:t>
            </a:r>
            <a:r>
              <a:rPr lang="en-US" dirty="0"/>
              <a:t> </a:t>
            </a:r>
            <a:r>
              <a:rPr lang="en-US" dirty="0" err="1"/>
              <a:t>służąca</a:t>
            </a:r>
            <a:r>
              <a:rPr lang="en-US" dirty="0"/>
              <a:t> do </a:t>
            </a:r>
            <a:r>
              <a:rPr lang="en-US" dirty="0" err="1"/>
              <a:t>nauki</a:t>
            </a:r>
            <a:r>
              <a:rPr lang="en-US" dirty="0"/>
              <a:t> </a:t>
            </a:r>
            <a:r>
              <a:rPr lang="en-US" dirty="0" err="1"/>
              <a:t>różnych</a:t>
            </a:r>
            <a:r>
              <a:rPr lang="en-US" dirty="0"/>
              <a:t> </a:t>
            </a:r>
            <a:r>
              <a:rPr lang="en-US" dirty="0" err="1"/>
              <a:t>języków</a:t>
            </a:r>
            <a:endParaRPr lang="pl-PL" dirty="0" err="1"/>
          </a:p>
          <a:p>
            <a:pPr marL="285750" indent="-285750">
              <a:spcBef>
                <a:spcPts val="0"/>
              </a:spcBef>
              <a:spcAft>
                <a:spcPts val="0"/>
              </a:spcAft>
              <a:buFont typeface="Arial"/>
              <a:buChar char="•"/>
            </a:pPr>
            <a:r>
              <a:rPr lang="en-US" dirty="0"/>
              <a:t>Quizlet – </a:t>
            </a:r>
            <a:r>
              <a:rPr lang="en-US" dirty="0" err="1"/>
              <a:t>aplikacja</a:t>
            </a:r>
            <a:r>
              <a:rPr lang="en-US" dirty="0"/>
              <a:t> </a:t>
            </a:r>
            <a:r>
              <a:rPr lang="en-US" dirty="0" err="1"/>
              <a:t>służąca</a:t>
            </a:r>
            <a:r>
              <a:rPr lang="en-US" dirty="0"/>
              <a:t> do </a:t>
            </a:r>
            <a:r>
              <a:rPr lang="en-US" dirty="0" err="1"/>
              <a:t>tworzenia</a:t>
            </a:r>
            <a:r>
              <a:rPr lang="en-US" dirty="0"/>
              <a:t> </a:t>
            </a:r>
            <a:r>
              <a:rPr lang="en-US" dirty="0" err="1"/>
              <a:t>fiszek</a:t>
            </a:r>
            <a:r>
              <a:rPr lang="en-US" dirty="0"/>
              <a:t> </a:t>
            </a:r>
            <a:r>
              <a:rPr lang="en-US" dirty="0" err="1"/>
              <a:t>oraz</a:t>
            </a:r>
            <a:r>
              <a:rPr lang="en-US" dirty="0"/>
              <a:t> </a:t>
            </a:r>
            <a:r>
              <a:rPr lang="en-US" dirty="0" err="1"/>
              <a:t>nauki</a:t>
            </a:r>
            <a:r>
              <a:rPr lang="en-US" dirty="0"/>
              <a:t> </a:t>
            </a:r>
            <a:r>
              <a:rPr lang="en-US" dirty="0" err="1"/>
              <a:t>słownictwa</a:t>
            </a:r>
            <a:endParaRPr lang="pl-PL" dirty="0" err="1"/>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22</a:t>
            </a:fld>
            <a:endParaRPr lang="pl-PL" altLang="pl-PL"/>
          </a:p>
        </p:txBody>
      </p:sp>
    </p:spTree>
    <p:extLst>
      <p:ext uri="{BB962C8B-B14F-4D97-AF65-F5344CB8AC3E}">
        <p14:creationId xmlns:p14="http://schemas.microsoft.com/office/powerpoint/2010/main" val="4005052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Zaletą</a:t>
            </a:r>
            <a:r>
              <a:rPr lang="en-US" dirty="0"/>
              <a:t> </a:t>
            </a:r>
            <a:r>
              <a:rPr lang="en-US" dirty="0" err="1"/>
              <a:t>wykorzystania</a:t>
            </a:r>
            <a:r>
              <a:rPr lang="en-US" dirty="0"/>
              <a:t> </a:t>
            </a:r>
            <a:r>
              <a:rPr lang="en-US" dirty="0" err="1"/>
              <a:t>sztucznej</a:t>
            </a:r>
            <a:r>
              <a:rPr lang="en-US" dirty="0"/>
              <a:t> </a:t>
            </a:r>
            <a:r>
              <a:rPr lang="en-US" dirty="0" err="1"/>
              <a:t>inteligencji</a:t>
            </a:r>
            <a:r>
              <a:rPr lang="en-US" dirty="0"/>
              <a:t> w </a:t>
            </a:r>
            <a:r>
              <a:rPr lang="en-US" dirty="0" err="1"/>
              <a:t>medycynie</a:t>
            </a:r>
            <a:r>
              <a:rPr lang="en-US" dirty="0"/>
              <a:t> jest </a:t>
            </a:r>
            <a:r>
              <a:rPr lang="en-US" dirty="0" err="1"/>
              <a:t>sprawne</a:t>
            </a:r>
            <a:r>
              <a:rPr lang="en-US" dirty="0"/>
              <a:t> </a:t>
            </a:r>
            <a:r>
              <a:rPr lang="en-US" dirty="0" err="1"/>
              <a:t>przetwarzanie</a:t>
            </a:r>
            <a:r>
              <a:rPr lang="en-US" dirty="0"/>
              <a:t> </a:t>
            </a:r>
            <a:r>
              <a:rPr lang="en-US" dirty="0" err="1"/>
              <a:t>dużych</a:t>
            </a:r>
            <a:r>
              <a:rPr lang="en-US" dirty="0"/>
              <a:t> </a:t>
            </a:r>
            <a:r>
              <a:rPr lang="en-US" dirty="0" err="1"/>
              <a:t>danych</a:t>
            </a:r>
            <a:r>
              <a:rPr lang="en-US" dirty="0"/>
              <a:t> </a:t>
            </a:r>
            <a:r>
              <a:rPr lang="en-US" dirty="0" err="1"/>
              <a:t>przesyłanych</a:t>
            </a:r>
            <a:r>
              <a:rPr lang="en-US" dirty="0"/>
              <a:t> </a:t>
            </a:r>
            <a:r>
              <a:rPr lang="en-US" dirty="0" err="1"/>
              <a:t>na</a:t>
            </a:r>
            <a:r>
              <a:rPr lang="en-US" dirty="0"/>
              <a:t> </a:t>
            </a:r>
            <a:r>
              <a:rPr lang="en-US" dirty="0" err="1"/>
              <a:t>bieżąco</a:t>
            </a:r>
            <a:r>
              <a:rPr lang="en-US" dirty="0"/>
              <a:t>. </a:t>
            </a:r>
            <a:r>
              <a:rPr lang="en-US" dirty="0" err="1"/>
              <a:t>Wyciągnięcie</a:t>
            </a:r>
            <a:r>
              <a:rPr lang="en-US" dirty="0"/>
              <a:t> </a:t>
            </a:r>
            <a:r>
              <a:rPr lang="en-US" dirty="0" err="1"/>
              <a:t>wniosków</a:t>
            </a:r>
            <a:r>
              <a:rPr lang="en-US" dirty="0"/>
              <a:t> </a:t>
            </a:r>
            <a:r>
              <a:rPr lang="en-US" dirty="0" err="1"/>
              <a:t>spośród</a:t>
            </a:r>
            <a:r>
              <a:rPr lang="en-US" dirty="0"/>
              <a:t> </a:t>
            </a:r>
            <a:r>
              <a:rPr lang="en-US" dirty="0" err="1"/>
              <a:t>wielu</a:t>
            </a:r>
            <a:r>
              <a:rPr lang="en-US" dirty="0"/>
              <a:t> </a:t>
            </a:r>
            <a:r>
              <a:rPr lang="en-US" dirty="0" err="1"/>
              <a:t>informacji</a:t>
            </a:r>
            <a:r>
              <a:rPr lang="en-US" dirty="0"/>
              <a:t> </a:t>
            </a:r>
            <a:r>
              <a:rPr lang="en-US" dirty="0" err="1"/>
              <a:t>przyjdzie</a:t>
            </a:r>
            <a:r>
              <a:rPr lang="en-US" dirty="0"/>
              <a:t> </a:t>
            </a:r>
            <a:r>
              <a:rPr lang="en-US" dirty="0" err="1"/>
              <a:t>łatwiej</a:t>
            </a:r>
            <a:r>
              <a:rPr lang="en-US" dirty="0"/>
              <a:t> </a:t>
            </a:r>
            <a:r>
              <a:rPr lang="en-US" dirty="0" err="1"/>
              <a:t>maszynie</a:t>
            </a:r>
            <a:r>
              <a:rPr lang="en-US" dirty="0"/>
              <a:t> </a:t>
            </a:r>
            <a:r>
              <a:rPr lang="en-US" dirty="0" err="1"/>
              <a:t>niż</a:t>
            </a:r>
            <a:r>
              <a:rPr lang="en-US" dirty="0"/>
              <a:t> </a:t>
            </a:r>
            <a:r>
              <a:rPr lang="en-US" dirty="0" err="1"/>
              <a:t>człowiekowi</a:t>
            </a:r>
            <a:r>
              <a:rPr lang="en-US" dirty="0"/>
              <a:t>. </a:t>
            </a:r>
            <a:r>
              <a:rPr lang="en-US" dirty="0" err="1"/>
              <a:t>Dzięki</a:t>
            </a:r>
            <a:r>
              <a:rPr lang="en-US" dirty="0"/>
              <a:t> </a:t>
            </a:r>
            <a:r>
              <a:rPr lang="en-US" dirty="0" err="1"/>
              <a:t>odpowiedniemu</a:t>
            </a:r>
            <a:r>
              <a:rPr lang="en-US" dirty="0"/>
              <a:t> </a:t>
            </a:r>
            <a:r>
              <a:rPr lang="en-US" dirty="0" err="1"/>
              <a:t>grupowaniu</a:t>
            </a:r>
            <a:r>
              <a:rPr lang="en-US" dirty="0"/>
              <a:t> </a:t>
            </a:r>
            <a:r>
              <a:rPr lang="en-US" dirty="0" err="1"/>
              <a:t>jasno</a:t>
            </a:r>
            <a:r>
              <a:rPr lang="en-US" dirty="0"/>
              <a:t> </a:t>
            </a:r>
            <a:r>
              <a:rPr lang="en-US" dirty="0" err="1"/>
              <a:t>widać</a:t>
            </a:r>
            <a:r>
              <a:rPr lang="en-US" dirty="0"/>
              <a:t> jak </a:t>
            </a:r>
            <a:r>
              <a:rPr lang="en-US" dirty="0" err="1"/>
              <a:t>zmieniał</a:t>
            </a:r>
            <a:r>
              <a:rPr lang="en-US" dirty="0"/>
              <a:t> </a:t>
            </a:r>
            <a:r>
              <a:rPr lang="en-US" dirty="0" err="1"/>
              <a:t>się</a:t>
            </a:r>
            <a:r>
              <a:rPr lang="en-US" dirty="0"/>
              <a:t> stan </a:t>
            </a:r>
            <a:r>
              <a:rPr lang="en-US" dirty="0" err="1"/>
              <a:t>zdrowia</a:t>
            </a:r>
            <a:r>
              <a:rPr lang="en-US" dirty="0"/>
              <a:t> </a:t>
            </a:r>
            <a:r>
              <a:rPr lang="en-US" dirty="0" err="1"/>
              <a:t>danego</a:t>
            </a:r>
            <a:r>
              <a:rPr lang="en-US" dirty="0"/>
              <a:t> </a:t>
            </a:r>
            <a:r>
              <a:rPr lang="en-US" dirty="0" err="1"/>
              <a:t>pacjenta</a:t>
            </a:r>
            <a:r>
              <a:rPr lang="en-US" dirty="0"/>
              <a:t> </a:t>
            </a:r>
            <a:r>
              <a:rPr lang="en-US" dirty="0" err="1"/>
              <a:t>na</a:t>
            </a:r>
            <a:r>
              <a:rPr lang="en-US" dirty="0"/>
              <a:t> </a:t>
            </a:r>
            <a:r>
              <a:rPr lang="en-US" dirty="0" err="1"/>
              <a:t>przestrzeni</a:t>
            </a:r>
            <a:r>
              <a:rPr lang="en-US" dirty="0"/>
              <a:t> </a:t>
            </a:r>
            <a:r>
              <a:rPr lang="en-US" dirty="0" err="1"/>
              <a:t>czasu</a:t>
            </a:r>
            <a:r>
              <a:rPr lang="en-US" dirty="0"/>
              <a:t>. Co </a:t>
            </a:r>
            <a:r>
              <a:rPr lang="en-US" dirty="0" err="1"/>
              <a:t>prawda</a:t>
            </a:r>
            <a:r>
              <a:rPr lang="en-US" dirty="0"/>
              <a:t>, </a:t>
            </a:r>
            <a:r>
              <a:rPr lang="en-US" dirty="0" err="1"/>
              <a:t>rynek</a:t>
            </a:r>
            <a:r>
              <a:rPr lang="en-US" dirty="0"/>
              <a:t> </a:t>
            </a:r>
            <a:r>
              <a:rPr lang="en-US" dirty="0" err="1"/>
              <a:t>innowacyjnych</a:t>
            </a:r>
            <a:r>
              <a:rPr lang="en-US" dirty="0"/>
              <a:t> </a:t>
            </a:r>
            <a:r>
              <a:rPr lang="en-US" dirty="0" err="1"/>
              <a:t>rozwiązań</a:t>
            </a:r>
            <a:r>
              <a:rPr lang="en-US" dirty="0"/>
              <a:t> </a:t>
            </a:r>
            <a:r>
              <a:rPr lang="en-US" dirty="0" err="1"/>
              <a:t>medycznych</a:t>
            </a:r>
            <a:r>
              <a:rPr lang="en-US" dirty="0"/>
              <a:t> </a:t>
            </a:r>
            <a:r>
              <a:rPr lang="en-US" dirty="0" err="1"/>
              <a:t>wciąż</a:t>
            </a:r>
            <a:r>
              <a:rPr lang="en-US" dirty="0"/>
              <a:t> </a:t>
            </a:r>
            <a:r>
              <a:rPr lang="en-US" dirty="0" err="1"/>
              <a:t>się</a:t>
            </a:r>
            <a:r>
              <a:rPr lang="en-US" dirty="0"/>
              <a:t> </a:t>
            </a:r>
            <a:r>
              <a:rPr lang="en-US" dirty="0" err="1"/>
              <a:t>rozwija</a:t>
            </a:r>
            <a:r>
              <a:rPr lang="en-US" dirty="0"/>
              <a:t>, </a:t>
            </a:r>
            <a:r>
              <a:rPr lang="en-US" dirty="0" err="1"/>
              <a:t>ponieważ</a:t>
            </a:r>
            <a:r>
              <a:rPr lang="en-US" dirty="0"/>
              <a:t> </a:t>
            </a:r>
            <a:r>
              <a:rPr lang="en-US" dirty="0" err="1"/>
              <a:t>personel</a:t>
            </a:r>
            <a:r>
              <a:rPr lang="en-US" dirty="0"/>
              <a:t> </a:t>
            </a:r>
            <a:r>
              <a:rPr lang="en-US" dirty="0" err="1"/>
              <a:t>nie</a:t>
            </a:r>
            <a:r>
              <a:rPr lang="en-US" dirty="0"/>
              <a:t> ma </a:t>
            </a:r>
            <a:r>
              <a:rPr lang="en-US" dirty="0" err="1"/>
              <a:t>jeszcze</a:t>
            </a:r>
            <a:r>
              <a:rPr lang="en-US" dirty="0"/>
              <a:t> </a:t>
            </a:r>
            <a:r>
              <a:rPr lang="en-US" dirty="0" err="1"/>
              <a:t>zaufania</a:t>
            </a:r>
            <a:r>
              <a:rPr lang="en-US" dirty="0"/>
              <a:t> do </a:t>
            </a:r>
            <a:r>
              <a:rPr lang="en-US" dirty="0" err="1"/>
              <a:t>sztucznej</a:t>
            </a:r>
            <a:r>
              <a:rPr lang="en-US" dirty="0"/>
              <a:t> </a:t>
            </a:r>
            <a:r>
              <a:rPr lang="en-US" dirty="0" err="1"/>
              <a:t>inteligencji</a:t>
            </a:r>
            <a:r>
              <a:rPr lang="en-US" dirty="0"/>
              <a:t>, </a:t>
            </a:r>
            <a:r>
              <a:rPr lang="en-US" dirty="0" err="1"/>
              <a:t>jednak</a:t>
            </a:r>
            <a:r>
              <a:rPr lang="en-US" dirty="0"/>
              <a:t> </a:t>
            </a:r>
            <a:r>
              <a:rPr lang="en-US" dirty="0" err="1"/>
              <a:t>już</a:t>
            </a:r>
            <a:r>
              <a:rPr lang="en-US" dirty="0"/>
              <a:t> </a:t>
            </a:r>
            <a:r>
              <a:rPr lang="en-US" dirty="0" err="1"/>
              <a:t>dziś</a:t>
            </a:r>
            <a:r>
              <a:rPr lang="en-US" dirty="0"/>
              <a:t> </a:t>
            </a:r>
            <a:r>
              <a:rPr lang="en-US" dirty="0" err="1"/>
              <a:t>znacząca</a:t>
            </a:r>
            <a:r>
              <a:rPr lang="en-US" dirty="0"/>
              <a:t> </a:t>
            </a:r>
            <a:r>
              <a:rPr lang="en-US" dirty="0" err="1"/>
              <a:t>część</a:t>
            </a:r>
            <a:r>
              <a:rPr lang="en-US" dirty="0"/>
              <a:t> </a:t>
            </a:r>
            <a:r>
              <a:rPr lang="en-US" dirty="0" err="1"/>
              <a:t>tej</a:t>
            </a:r>
            <a:r>
              <a:rPr lang="en-US" dirty="0"/>
              <a:t> </a:t>
            </a:r>
            <a:r>
              <a:rPr lang="en-US" dirty="0" err="1"/>
              <a:t>grupy</a:t>
            </a:r>
            <a:r>
              <a:rPr lang="en-US" dirty="0"/>
              <a:t> </a:t>
            </a:r>
            <a:r>
              <a:rPr lang="en-US" dirty="0" err="1"/>
              <a:t>dostrzega</a:t>
            </a:r>
            <a:r>
              <a:rPr lang="en-US" dirty="0"/>
              <a:t> </a:t>
            </a:r>
            <a:r>
              <a:rPr lang="en-US" dirty="0" err="1"/>
              <a:t>przydatność</a:t>
            </a:r>
            <a:r>
              <a:rPr lang="en-US" dirty="0"/>
              <a:t> </a:t>
            </a:r>
            <a:r>
              <a:rPr lang="en-US" dirty="0" err="1"/>
              <a:t>tych</a:t>
            </a:r>
            <a:r>
              <a:rPr lang="en-US" dirty="0"/>
              <a:t> </a:t>
            </a:r>
            <a:r>
              <a:rPr lang="en-US" dirty="0" err="1"/>
              <a:t>rozwiązań</a:t>
            </a:r>
            <a:r>
              <a:rPr lang="en-US" dirty="0"/>
              <a:t> </a:t>
            </a:r>
            <a:r>
              <a:rPr lang="en-US" dirty="0" err="1"/>
              <a:t>i</a:t>
            </a:r>
            <a:r>
              <a:rPr lang="en-US" dirty="0"/>
              <a:t> </a:t>
            </a:r>
            <a:r>
              <a:rPr lang="en-US" dirty="0" err="1"/>
              <a:t>czułaby</a:t>
            </a:r>
            <a:r>
              <a:rPr lang="en-US" dirty="0"/>
              <a:t> </a:t>
            </a:r>
            <a:r>
              <a:rPr lang="en-US" dirty="0" err="1"/>
              <a:t>się</a:t>
            </a:r>
            <a:r>
              <a:rPr lang="en-US" dirty="0"/>
              <a:t> </a:t>
            </a:r>
            <a:r>
              <a:rPr lang="en-US" dirty="0" err="1"/>
              <a:t>komfortowo</a:t>
            </a:r>
            <a:r>
              <a:rPr lang="en-US" dirty="0"/>
              <a:t> </a:t>
            </a:r>
            <a:r>
              <a:rPr lang="en-US" dirty="0" err="1"/>
              <a:t>wykorzystując</a:t>
            </a:r>
            <a:r>
              <a:rPr lang="en-US" dirty="0"/>
              <a:t> je w </a:t>
            </a:r>
            <a:r>
              <a:rPr lang="en-US" dirty="0" err="1"/>
              <a:t>swojej</a:t>
            </a:r>
            <a:r>
              <a:rPr lang="en-US" dirty="0"/>
              <a:t> </a:t>
            </a:r>
            <a:r>
              <a:rPr lang="en-US" dirty="0" err="1"/>
              <a:t>pracy</a:t>
            </a:r>
            <a:r>
              <a:rPr lang="en-US" dirty="0"/>
              <a:t>.</a:t>
            </a:r>
            <a:endParaRPr lang="pl-PL" dirty="0"/>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23</a:t>
            </a:fld>
            <a:endParaRPr lang="pl-PL" altLang="pl-PL"/>
          </a:p>
        </p:txBody>
      </p:sp>
    </p:spTree>
    <p:extLst>
      <p:ext uri="{BB962C8B-B14F-4D97-AF65-F5344CB8AC3E}">
        <p14:creationId xmlns:p14="http://schemas.microsoft.com/office/powerpoint/2010/main" val="3441072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Sztuczną</a:t>
            </a:r>
            <a:r>
              <a:rPr lang="en-US" dirty="0"/>
              <a:t> </a:t>
            </a:r>
            <a:r>
              <a:rPr lang="en-US" dirty="0" err="1"/>
              <a:t>inteligencję</a:t>
            </a:r>
            <a:r>
              <a:rPr lang="en-US" dirty="0"/>
              <a:t> w </a:t>
            </a:r>
            <a:r>
              <a:rPr lang="en-US" dirty="0" err="1"/>
              <a:t>grach</a:t>
            </a:r>
            <a:r>
              <a:rPr lang="en-US" dirty="0"/>
              <a:t> </a:t>
            </a:r>
            <a:r>
              <a:rPr lang="en-US" dirty="0" err="1"/>
              <a:t>wykorzystuje</a:t>
            </a:r>
            <a:r>
              <a:rPr lang="en-US" dirty="0"/>
              <a:t> </a:t>
            </a:r>
            <a:r>
              <a:rPr lang="en-US" dirty="0" err="1"/>
              <a:t>się</a:t>
            </a:r>
            <a:r>
              <a:rPr lang="en-US" dirty="0"/>
              <a:t> do </a:t>
            </a:r>
            <a:r>
              <a:rPr lang="en-US" dirty="0" err="1"/>
              <a:t>modelowania</a:t>
            </a:r>
            <a:r>
              <a:rPr lang="en-US" dirty="0"/>
              <a:t> </a:t>
            </a:r>
            <a:r>
              <a:rPr lang="en-US" dirty="0" err="1"/>
              <a:t>zachowań</a:t>
            </a:r>
            <a:r>
              <a:rPr lang="en-US" dirty="0"/>
              <a:t> </a:t>
            </a:r>
            <a:r>
              <a:rPr lang="en-US" dirty="0" err="1"/>
              <a:t>postaci</a:t>
            </a:r>
            <a:r>
              <a:rPr lang="en-US" dirty="0"/>
              <a:t> </a:t>
            </a:r>
            <a:r>
              <a:rPr lang="en-US" dirty="0" err="1"/>
              <a:t>oraz</a:t>
            </a:r>
            <a:r>
              <a:rPr lang="en-US" dirty="0"/>
              <a:t> </a:t>
            </a:r>
            <a:r>
              <a:rPr lang="en-US" dirty="0" err="1"/>
              <a:t>rozwijania</a:t>
            </a:r>
            <a:r>
              <a:rPr lang="en-US" dirty="0"/>
              <a:t> </a:t>
            </a:r>
            <a:r>
              <a:rPr lang="en-US" dirty="0" err="1"/>
              <a:t>fabuły</a:t>
            </a:r>
            <a:r>
              <a:rPr lang="en-US" dirty="0"/>
              <a:t> w </a:t>
            </a:r>
            <a:r>
              <a:rPr lang="en-US" dirty="0" err="1"/>
              <a:t>zależności</a:t>
            </a:r>
            <a:r>
              <a:rPr lang="en-US" dirty="0"/>
              <a:t> od </a:t>
            </a:r>
            <a:r>
              <a:rPr lang="en-US" dirty="0" err="1"/>
              <a:t>zachowań</a:t>
            </a:r>
            <a:r>
              <a:rPr lang="en-US" dirty="0"/>
              <a:t> </a:t>
            </a:r>
            <a:r>
              <a:rPr lang="en-US" dirty="0" err="1"/>
              <a:t>użytkownika</a:t>
            </a:r>
            <a:r>
              <a:rPr lang="en-US" dirty="0"/>
              <a:t>. Co </a:t>
            </a:r>
            <a:r>
              <a:rPr lang="en-US" dirty="0" err="1"/>
              <a:t>więcej</a:t>
            </a:r>
            <a:r>
              <a:rPr lang="en-US" dirty="0"/>
              <a:t>, </a:t>
            </a:r>
            <a:r>
              <a:rPr lang="en-US" dirty="0" err="1"/>
              <a:t>dzięki</a:t>
            </a:r>
            <a:r>
              <a:rPr lang="en-US" dirty="0"/>
              <a:t> </a:t>
            </a:r>
            <a:r>
              <a:rPr lang="en-US" dirty="0" err="1"/>
              <a:t>niej</a:t>
            </a:r>
            <a:r>
              <a:rPr lang="en-US" dirty="0"/>
              <a:t> </a:t>
            </a:r>
            <a:r>
              <a:rPr lang="en-US" dirty="0" err="1"/>
              <a:t>przedmioty</a:t>
            </a:r>
            <a:r>
              <a:rPr lang="en-US" dirty="0"/>
              <a:t> </a:t>
            </a:r>
            <a:r>
              <a:rPr lang="en-US" dirty="0" err="1"/>
              <a:t>i</a:t>
            </a:r>
            <a:r>
              <a:rPr lang="en-US" dirty="0"/>
              <a:t> </a:t>
            </a:r>
            <a:r>
              <a:rPr lang="en-US" dirty="0" err="1"/>
              <a:t>postacie</a:t>
            </a:r>
            <a:r>
              <a:rPr lang="en-US" dirty="0"/>
              <a:t> </a:t>
            </a:r>
            <a:r>
              <a:rPr lang="en-US" dirty="0" err="1"/>
              <a:t>mogą</a:t>
            </a:r>
            <a:r>
              <a:rPr lang="en-US" dirty="0"/>
              <a:t> </a:t>
            </a:r>
            <a:r>
              <a:rPr lang="en-US" dirty="0" err="1"/>
              <a:t>wyglądać</a:t>
            </a:r>
            <a:r>
              <a:rPr lang="en-US" dirty="0"/>
              <a:t> </a:t>
            </a:r>
            <a:r>
              <a:rPr lang="en-US" dirty="0" err="1"/>
              <a:t>bardziej</a:t>
            </a:r>
            <a:r>
              <a:rPr lang="en-US" dirty="0"/>
              <a:t> </a:t>
            </a:r>
            <a:r>
              <a:rPr lang="en-US" dirty="0" err="1"/>
              <a:t>realistycznie</a:t>
            </a:r>
            <a:r>
              <a:rPr lang="en-US" dirty="0"/>
              <a:t> </a:t>
            </a:r>
            <a:r>
              <a:rPr lang="en-US" dirty="0" err="1"/>
              <a:t>dzięki</a:t>
            </a:r>
            <a:r>
              <a:rPr lang="en-US" dirty="0"/>
              <a:t> </a:t>
            </a:r>
            <a:r>
              <a:rPr lang="en-US" dirty="0" err="1"/>
              <a:t>wyuczonym</a:t>
            </a:r>
            <a:r>
              <a:rPr lang="en-US" dirty="0"/>
              <a:t> </a:t>
            </a:r>
            <a:r>
              <a:rPr lang="en-US" dirty="0" err="1"/>
              <a:t>wzorcom</a:t>
            </a:r>
            <a:r>
              <a:rPr lang="en-US" dirty="0"/>
              <a:t> </a:t>
            </a:r>
            <a:r>
              <a:rPr lang="en-US" dirty="0" err="1"/>
              <a:t>reakcji</a:t>
            </a:r>
            <a:r>
              <a:rPr lang="en-US" dirty="0"/>
              <a:t> </a:t>
            </a:r>
            <a:r>
              <a:rPr lang="en-US" dirty="0" err="1"/>
              <a:t>na</a:t>
            </a:r>
            <a:r>
              <a:rPr lang="en-US" dirty="0"/>
              <a:t> </a:t>
            </a:r>
            <a:r>
              <a:rPr lang="en-US" dirty="0" err="1"/>
              <a:t>otoczenie</a:t>
            </a:r>
            <a:r>
              <a:rPr lang="en-US" dirty="0"/>
              <a:t>.</a:t>
            </a:r>
            <a:endParaRPr lang="pl-PL"/>
          </a:p>
          <a:p>
            <a:pPr>
              <a:spcBef>
                <a:spcPts val="0"/>
              </a:spcBef>
              <a:spcAft>
                <a:spcPts val="0"/>
              </a:spcAft>
            </a:pPr>
            <a:r>
              <a:rPr lang="en-US" dirty="0" err="1"/>
              <a:t>Jednym</a:t>
            </a:r>
            <a:r>
              <a:rPr lang="en-US" dirty="0"/>
              <a:t> z </a:t>
            </a:r>
            <a:r>
              <a:rPr lang="en-US" dirty="0" err="1"/>
              <a:t>ważniejszych</a:t>
            </a:r>
            <a:r>
              <a:rPr lang="en-US" dirty="0"/>
              <a:t> </a:t>
            </a:r>
            <a:r>
              <a:rPr lang="en-US" dirty="0" err="1"/>
              <a:t>zastosowań</a:t>
            </a:r>
            <a:r>
              <a:rPr lang="en-US" dirty="0"/>
              <a:t> SI w </a:t>
            </a:r>
            <a:r>
              <a:rPr lang="en-US" dirty="0" err="1"/>
              <a:t>grach</a:t>
            </a:r>
            <a:r>
              <a:rPr lang="en-US" dirty="0"/>
              <a:t> jest </a:t>
            </a:r>
            <a:r>
              <a:rPr lang="en-US" dirty="0" err="1"/>
              <a:t>programowanie</a:t>
            </a:r>
            <a:r>
              <a:rPr lang="en-US" dirty="0"/>
              <a:t> </a:t>
            </a:r>
            <a:r>
              <a:rPr lang="en-US" dirty="0" err="1"/>
              <a:t>botów</a:t>
            </a:r>
            <a:r>
              <a:rPr lang="en-US" dirty="0"/>
              <a:t> </a:t>
            </a:r>
            <a:r>
              <a:rPr lang="en-US" dirty="0" err="1"/>
              <a:t>będących</a:t>
            </a:r>
            <a:r>
              <a:rPr lang="en-US" dirty="0"/>
              <a:t> </a:t>
            </a:r>
            <a:r>
              <a:rPr lang="en-US" dirty="0" err="1"/>
              <a:t>przeciwnikami</a:t>
            </a:r>
            <a:r>
              <a:rPr lang="en-US" dirty="0"/>
              <a:t> </a:t>
            </a:r>
            <a:r>
              <a:rPr lang="en-US" dirty="0" err="1"/>
              <a:t>użytkownika</a:t>
            </a:r>
            <a:r>
              <a:rPr lang="en-US" dirty="0"/>
              <a:t> w </a:t>
            </a:r>
            <a:r>
              <a:rPr lang="en-US" dirty="0" err="1"/>
              <a:t>rozgrywkach</a:t>
            </a:r>
            <a:r>
              <a:rPr lang="en-US" dirty="0"/>
              <a:t> 1 </a:t>
            </a:r>
            <a:r>
              <a:rPr lang="en-US" dirty="0" err="1"/>
              <a:t>na</a:t>
            </a:r>
            <a:r>
              <a:rPr lang="en-US" dirty="0"/>
              <a:t> 1. </a:t>
            </a:r>
            <a:r>
              <a:rPr lang="en-US" dirty="0" err="1"/>
              <a:t>Dzięki</a:t>
            </a:r>
            <a:r>
              <a:rPr lang="en-US" dirty="0"/>
              <a:t> </a:t>
            </a:r>
            <a:r>
              <a:rPr lang="en-US" dirty="0" err="1"/>
              <a:t>odpowiednim</a:t>
            </a:r>
            <a:r>
              <a:rPr lang="en-US" dirty="0"/>
              <a:t> </a:t>
            </a:r>
            <a:r>
              <a:rPr lang="en-US" dirty="0" err="1"/>
              <a:t>algorytmom</a:t>
            </a:r>
            <a:r>
              <a:rPr lang="en-US" dirty="0"/>
              <a:t> </a:t>
            </a:r>
            <a:r>
              <a:rPr lang="en-US" dirty="0" err="1"/>
              <a:t>możemy</a:t>
            </a:r>
            <a:r>
              <a:rPr lang="en-US" dirty="0"/>
              <a:t> </a:t>
            </a:r>
            <a:r>
              <a:rPr lang="en-US" dirty="0" err="1"/>
              <a:t>grać</a:t>
            </a:r>
            <a:r>
              <a:rPr lang="en-US" dirty="0"/>
              <a:t> np. w </a:t>
            </a:r>
            <a:r>
              <a:rPr lang="en-US" dirty="0" err="1"/>
              <a:t>szachy</a:t>
            </a:r>
            <a:r>
              <a:rPr lang="en-US" dirty="0"/>
              <a:t> </a:t>
            </a:r>
            <a:r>
              <a:rPr lang="en-US" dirty="0" err="1"/>
              <a:t>czy</a:t>
            </a:r>
            <a:r>
              <a:rPr lang="en-US" dirty="0"/>
              <a:t> </a:t>
            </a:r>
            <a:r>
              <a:rPr lang="en-US" dirty="0" err="1"/>
              <a:t>warcaby</a:t>
            </a:r>
            <a:r>
              <a:rPr lang="en-US" dirty="0"/>
              <a:t> z </a:t>
            </a:r>
            <a:r>
              <a:rPr lang="en-US" dirty="0" err="1"/>
              <a:t>wymagającym</a:t>
            </a:r>
            <a:r>
              <a:rPr lang="en-US" dirty="0"/>
              <a:t>, </a:t>
            </a:r>
            <a:r>
              <a:rPr lang="en-US" dirty="0" err="1"/>
              <a:t>dobrze</a:t>
            </a:r>
            <a:r>
              <a:rPr lang="en-US" dirty="0"/>
              <a:t> </a:t>
            </a:r>
            <a:r>
              <a:rPr lang="en-US" dirty="0" err="1"/>
              <a:t>myślącym</a:t>
            </a:r>
            <a:r>
              <a:rPr lang="en-US" dirty="0"/>
              <a:t> </a:t>
            </a:r>
            <a:r>
              <a:rPr lang="en-US" dirty="0" err="1"/>
              <a:t>przeciwnikiem</a:t>
            </a:r>
            <a:r>
              <a:rPr lang="en-US" dirty="0"/>
              <a:t>. </a:t>
            </a:r>
            <a:r>
              <a:rPr lang="en-US" dirty="0" err="1"/>
              <a:t>Warto</a:t>
            </a:r>
            <a:r>
              <a:rPr lang="en-US" dirty="0"/>
              <a:t> </a:t>
            </a:r>
            <a:r>
              <a:rPr lang="en-US" dirty="0" err="1"/>
              <a:t>wspomnieć</a:t>
            </a:r>
            <a:r>
              <a:rPr lang="en-US" dirty="0"/>
              <a:t>, </a:t>
            </a:r>
            <a:r>
              <a:rPr lang="en-US" dirty="0" err="1"/>
              <a:t>że</a:t>
            </a:r>
            <a:r>
              <a:rPr lang="en-US" dirty="0"/>
              <a:t> </a:t>
            </a:r>
            <a:r>
              <a:rPr lang="en-US" dirty="0" err="1"/>
              <a:t>dzięki</a:t>
            </a:r>
            <a:r>
              <a:rPr lang="en-US" dirty="0"/>
              <a:t> </a:t>
            </a:r>
            <a:r>
              <a:rPr lang="en-US" dirty="0" err="1"/>
              <a:t>możliwości</a:t>
            </a:r>
            <a:r>
              <a:rPr lang="en-US" dirty="0"/>
              <a:t> </a:t>
            </a:r>
            <a:r>
              <a:rPr lang="en-US" dirty="0" err="1"/>
              <a:t>przetwarzania</a:t>
            </a:r>
            <a:r>
              <a:rPr lang="en-US" dirty="0"/>
              <a:t> </a:t>
            </a:r>
            <a:r>
              <a:rPr lang="en-US" dirty="0" err="1"/>
              <a:t>dużej</a:t>
            </a:r>
            <a:r>
              <a:rPr lang="en-US" dirty="0"/>
              <a:t> </a:t>
            </a:r>
            <a:r>
              <a:rPr lang="en-US" dirty="0" err="1"/>
              <a:t>ilości</a:t>
            </a:r>
            <a:r>
              <a:rPr lang="en-US" dirty="0"/>
              <a:t> </a:t>
            </a:r>
            <a:r>
              <a:rPr lang="en-US" dirty="0" err="1"/>
              <a:t>danych</a:t>
            </a:r>
            <a:r>
              <a:rPr lang="en-US" dirty="0"/>
              <a:t>, </a:t>
            </a:r>
            <a:r>
              <a:rPr lang="en-US" dirty="0" err="1"/>
              <a:t>czyli</a:t>
            </a:r>
            <a:r>
              <a:rPr lang="en-US" dirty="0"/>
              <a:t> </a:t>
            </a:r>
            <a:r>
              <a:rPr lang="en-US" dirty="0" err="1"/>
              <a:t>możliwych</a:t>
            </a:r>
            <a:r>
              <a:rPr lang="en-US" dirty="0"/>
              <a:t> </a:t>
            </a:r>
            <a:r>
              <a:rPr lang="en-US" dirty="0" err="1"/>
              <a:t>ruchów</a:t>
            </a:r>
            <a:r>
              <a:rPr lang="en-US" dirty="0"/>
              <a:t> </a:t>
            </a:r>
            <a:r>
              <a:rPr lang="en-US" dirty="0" err="1"/>
              <a:t>i</a:t>
            </a:r>
            <a:r>
              <a:rPr lang="en-US" dirty="0"/>
              <a:t> </a:t>
            </a:r>
            <a:r>
              <a:rPr lang="en-US" dirty="0" err="1"/>
              <a:t>ścieżek</a:t>
            </a:r>
            <a:r>
              <a:rPr lang="en-US" dirty="0"/>
              <a:t>, </a:t>
            </a:r>
            <a:r>
              <a:rPr lang="en-US" dirty="0" err="1"/>
              <a:t>maszyna</a:t>
            </a:r>
            <a:r>
              <a:rPr lang="en-US" dirty="0"/>
              <a:t> </a:t>
            </a:r>
            <a:r>
              <a:rPr lang="en-US" dirty="0" err="1"/>
              <a:t>potrafi</a:t>
            </a:r>
            <a:r>
              <a:rPr lang="en-US" dirty="0"/>
              <a:t> </a:t>
            </a:r>
            <a:r>
              <a:rPr lang="en-US" dirty="0" err="1"/>
              <a:t>pokonać</a:t>
            </a:r>
            <a:r>
              <a:rPr lang="en-US" dirty="0"/>
              <a:t> </a:t>
            </a:r>
            <a:r>
              <a:rPr lang="en-US" dirty="0" err="1"/>
              <a:t>nawet</a:t>
            </a:r>
            <a:r>
              <a:rPr lang="en-US" dirty="0"/>
              <a:t> </a:t>
            </a:r>
            <a:r>
              <a:rPr lang="en-US" dirty="0" err="1"/>
              <a:t>najbardziej</a:t>
            </a:r>
            <a:r>
              <a:rPr lang="en-US" dirty="0"/>
              <a:t> </a:t>
            </a:r>
            <a:r>
              <a:rPr lang="en-US" dirty="0" err="1"/>
              <a:t>wprawionego</a:t>
            </a:r>
            <a:r>
              <a:rPr lang="en-US" dirty="0"/>
              <a:t> </a:t>
            </a:r>
            <a:r>
              <a:rPr lang="en-US" dirty="0" err="1"/>
              <a:t>gracza</a:t>
            </a:r>
            <a:r>
              <a:rPr lang="en-US" dirty="0"/>
              <a:t>.</a:t>
            </a:r>
            <a:endParaRPr lang="pl-PL"/>
          </a:p>
          <a:p>
            <a:endParaRPr lang="en-US" dirty="0">
              <a:ea typeface="Calibri"/>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24</a:t>
            </a:fld>
            <a:endParaRPr lang="pl-PL" altLang="pl-PL"/>
          </a:p>
        </p:txBody>
      </p:sp>
    </p:spTree>
    <p:extLst>
      <p:ext uri="{BB962C8B-B14F-4D97-AF65-F5344CB8AC3E}">
        <p14:creationId xmlns:p14="http://schemas.microsoft.com/office/powerpoint/2010/main" val="310516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Algorytmy</a:t>
            </a:r>
            <a:r>
              <a:rPr lang="en-US" dirty="0"/>
              <a:t> </a:t>
            </a:r>
            <a:r>
              <a:rPr lang="en-US" dirty="0" err="1"/>
              <a:t>wykorzystywane</a:t>
            </a:r>
            <a:r>
              <a:rPr lang="en-US" dirty="0"/>
              <a:t> w </a:t>
            </a:r>
            <a:r>
              <a:rPr lang="en-US" dirty="0" err="1"/>
              <a:t>grach</a:t>
            </a:r>
            <a:r>
              <a:rPr lang="en-US" dirty="0"/>
              <a:t>:</a:t>
            </a:r>
            <a:endParaRPr lang="pl-PL" dirty="0"/>
          </a:p>
          <a:p>
            <a:pPr marL="285750" indent="-285750">
              <a:spcBef>
                <a:spcPts val="0"/>
              </a:spcBef>
              <a:spcAft>
                <a:spcPts val="0"/>
              </a:spcAft>
              <a:buFont typeface="Arial"/>
              <a:buChar char="•"/>
            </a:pPr>
            <a:r>
              <a:rPr lang="en-US" dirty="0"/>
              <a:t>A* - jest </a:t>
            </a:r>
            <a:r>
              <a:rPr lang="en-US" dirty="0" err="1"/>
              <a:t>algorytmem</a:t>
            </a:r>
            <a:r>
              <a:rPr lang="en-US" dirty="0"/>
              <a:t> </a:t>
            </a:r>
            <a:r>
              <a:rPr lang="en-US" dirty="0" err="1"/>
              <a:t>znajdowania</a:t>
            </a:r>
            <a:r>
              <a:rPr lang="en-US" dirty="0"/>
              <a:t> </a:t>
            </a:r>
            <a:r>
              <a:rPr lang="en-US" dirty="0" err="1"/>
              <a:t>ścieżek</a:t>
            </a:r>
            <a:r>
              <a:rPr lang="en-US" dirty="0"/>
              <a:t> </a:t>
            </a:r>
            <a:r>
              <a:rPr lang="en-US" dirty="0" err="1"/>
              <a:t>przez</a:t>
            </a:r>
            <a:r>
              <a:rPr lang="en-US" dirty="0"/>
              <a:t> </a:t>
            </a:r>
            <a:r>
              <a:rPr lang="en-US" dirty="0" err="1"/>
              <a:t>agentów</a:t>
            </a:r>
            <a:r>
              <a:rPr lang="en-US" dirty="0"/>
              <a:t> </a:t>
            </a:r>
            <a:r>
              <a:rPr lang="en-US" dirty="0" err="1"/>
              <a:t>sztucznej</a:t>
            </a:r>
            <a:r>
              <a:rPr lang="en-US" dirty="0"/>
              <a:t> </a:t>
            </a:r>
            <a:r>
              <a:rPr lang="en-US" dirty="0" err="1"/>
              <a:t>inteligencji</a:t>
            </a:r>
            <a:r>
              <a:rPr lang="en-US" dirty="0"/>
              <a:t>, </a:t>
            </a:r>
            <a:r>
              <a:rPr lang="en-US" dirty="0" err="1"/>
              <a:t>służy</a:t>
            </a:r>
            <a:r>
              <a:rPr lang="en-US" dirty="0"/>
              <a:t> do </a:t>
            </a:r>
            <a:r>
              <a:rPr lang="en-US" dirty="0" err="1"/>
              <a:t>przechodzenia</a:t>
            </a:r>
            <a:r>
              <a:rPr lang="en-US" dirty="0"/>
              <a:t> </a:t>
            </a:r>
            <a:r>
              <a:rPr lang="en-US" dirty="0" err="1"/>
              <a:t>przez</a:t>
            </a:r>
            <a:r>
              <a:rPr lang="en-US" dirty="0"/>
              <a:t> </a:t>
            </a:r>
            <a:r>
              <a:rPr lang="en-US" dirty="0" err="1"/>
              <a:t>postać</a:t>
            </a:r>
            <a:r>
              <a:rPr lang="en-US" dirty="0"/>
              <a:t> z </a:t>
            </a:r>
            <a:r>
              <a:rPr lang="en-US" dirty="0" err="1"/>
              <a:t>punktu</a:t>
            </a:r>
            <a:r>
              <a:rPr lang="en-US" dirty="0"/>
              <a:t> A do </a:t>
            </a:r>
            <a:r>
              <a:rPr lang="en-US" dirty="0" err="1"/>
              <a:t>punktu</a:t>
            </a:r>
            <a:r>
              <a:rPr lang="en-US" dirty="0"/>
              <a:t> B za </a:t>
            </a:r>
            <a:r>
              <a:rPr lang="en-US" dirty="0" err="1"/>
              <a:t>pomocą</a:t>
            </a:r>
            <a:r>
              <a:rPr lang="en-US" dirty="0"/>
              <a:t> </a:t>
            </a:r>
            <a:r>
              <a:rPr lang="en-US" dirty="0" err="1"/>
              <a:t>węzłów</a:t>
            </a:r>
            <a:r>
              <a:rPr lang="en-US" dirty="0"/>
              <a:t>. </a:t>
            </a:r>
            <a:r>
              <a:rPr lang="en-US" dirty="0" err="1"/>
              <a:t>Podczas</a:t>
            </a:r>
            <a:r>
              <a:rPr lang="en-US" dirty="0"/>
              <a:t> </a:t>
            </a:r>
            <a:r>
              <a:rPr lang="en-US" dirty="0" err="1"/>
              <a:t>poruszania</a:t>
            </a:r>
            <a:r>
              <a:rPr lang="en-US" dirty="0"/>
              <a:t> </a:t>
            </a:r>
            <a:r>
              <a:rPr lang="en-US" dirty="0" err="1"/>
              <a:t>się</a:t>
            </a:r>
            <a:r>
              <a:rPr lang="en-US" dirty="0"/>
              <a:t> </a:t>
            </a:r>
            <a:r>
              <a:rPr lang="en-US" dirty="0" err="1"/>
              <a:t>przeciwnik</a:t>
            </a:r>
            <a:r>
              <a:rPr lang="en-US" dirty="0"/>
              <a:t>, </a:t>
            </a:r>
            <a:r>
              <a:rPr lang="en-US" dirty="0" err="1"/>
              <a:t>dzięki</a:t>
            </a:r>
            <a:r>
              <a:rPr lang="en-US" dirty="0"/>
              <a:t> </a:t>
            </a:r>
            <a:r>
              <a:rPr lang="en-US" dirty="0" err="1"/>
              <a:t>algorytmowi</a:t>
            </a:r>
            <a:r>
              <a:rPr lang="en-US" dirty="0"/>
              <a:t>, </a:t>
            </a:r>
            <a:r>
              <a:rPr lang="en-US" dirty="0" err="1"/>
              <a:t>znajduje</a:t>
            </a:r>
            <a:r>
              <a:rPr lang="en-US" dirty="0"/>
              <a:t> </a:t>
            </a:r>
            <a:r>
              <a:rPr lang="en-US" dirty="0" err="1"/>
              <a:t>najszybszą</a:t>
            </a:r>
            <a:r>
              <a:rPr lang="en-US" dirty="0"/>
              <a:t> </a:t>
            </a:r>
            <a:r>
              <a:rPr lang="en-US" dirty="0" err="1"/>
              <a:t>i</a:t>
            </a:r>
            <a:r>
              <a:rPr lang="en-US" dirty="0"/>
              <a:t> </a:t>
            </a:r>
            <a:r>
              <a:rPr lang="en-US" dirty="0" err="1"/>
              <a:t>najefektywniejszą</a:t>
            </a:r>
            <a:r>
              <a:rPr lang="en-US" dirty="0"/>
              <a:t> </a:t>
            </a:r>
            <a:r>
              <a:rPr lang="en-US" dirty="0" err="1"/>
              <a:t>drogę</a:t>
            </a:r>
            <a:r>
              <a:rPr lang="en-US" dirty="0"/>
              <a:t> do </a:t>
            </a:r>
            <a:r>
              <a:rPr lang="en-US" dirty="0" err="1"/>
              <a:t>poruszania</a:t>
            </a:r>
            <a:r>
              <a:rPr lang="en-US" dirty="0"/>
              <a:t> </a:t>
            </a:r>
            <a:r>
              <a:rPr lang="en-US" dirty="0" err="1"/>
              <a:t>się</a:t>
            </a:r>
            <a:r>
              <a:rPr lang="en-US" dirty="0"/>
              <a:t> </a:t>
            </a:r>
            <a:r>
              <a:rPr lang="en-US" dirty="0" err="1"/>
              <a:t>pomiędzy</a:t>
            </a:r>
            <a:r>
              <a:rPr lang="en-US" dirty="0"/>
              <a:t> </a:t>
            </a:r>
            <a:r>
              <a:rPr lang="en-US" dirty="0" err="1"/>
              <a:t>lokacjami</a:t>
            </a:r>
            <a:endParaRPr lang="pl-PL" dirty="0" err="1"/>
          </a:p>
          <a:p>
            <a:pPr marL="285750" indent="-285750">
              <a:spcBef>
                <a:spcPts val="0"/>
              </a:spcBef>
              <a:spcAft>
                <a:spcPts val="0"/>
              </a:spcAft>
              <a:buFont typeface="Arial"/>
              <a:buChar char="•"/>
            </a:pPr>
            <a:r>
              <a:rPr lang="en-US" dirty="0" err="1"/>
              <a:t>Drzewa</a:t>
            </a:r>
            <a:r>
              <a:rPr lang="en-US" dirty="0"/>
              <a:t> </a:t>
            </a:r>
            <a:r>
              <a:rPr lang="en-US" dirty="0" err="1"/>
              <a:t>decyzyjne</a:t>
            </a:r>
            <a:r>
              <a:rPr lang="en-US" dirty="0"/>
              <a:t> – </a:t>
            </a:r>
            <a:r>
              <a:rPr lang="en-US" dirty="0" err="1"/>
              <a:t>wykorzystywane</a:t>
            </a:r>
            <a:r>
              <a:rPr lang="en-US" dirty="0"/>
              <a:t> </a:t>
            </a:r>
            <a:r>
              <a:rPr lang="en-US" dirty="0" err="1"/>
              <a:t>najczęściej</a:t>
            </a:r>
            <a:r>
              <a:rPr lang="en-US" dirty="0"/>
              <a:t> w </a:t>
            </a:r>
            <a:r>
              <a:rPr lang="en-US" dirty="0" err="1"/>
              <a:t>grach</a:t>
            </a:r>
            <a:r>
              <a:rPr lang="en-US" dirty="0"/>
              <a:t> </a:t>
            </a:r>
            <a:r>
              <a:rPr lang="en-US" dirty="0" err="1"/>
              <a:t>walki</a:t>
            </a:r>
            <a:r>
              <a:rPr lang="en-US" dirty="0"/>
              <a:t>, </a:t>
            </a:r>
            <a:r>
              <a:rPr lang="en-US" dirty="0" err="1"/>
              <a:t>sprawdzają</a:t>
            </a:r>
            <a:r>
              <a:rPr lang="en-US" dirty="0"/>
              <a:t> </a:t>
            </a:r>
            <a:r>
              <a:rPr lang="en-US" dirty="0" err="1"/>
              <a:t>się</a:t>
            </a:r>
            <a:r>
              <a:rPr lang="en-US" dirty="0"/>
              <a:t> w </a:t>
            </a:r>
            <a:r>
              <a:rPr lang="en-US" dirty="0" err="1"/>
              <a:t>prostych</a:t>
            </a:r>
            <a:r>
              <a:rPr lang="en-US" dirty="0"/>
              <a:t>, </a:t>
            </a:r>
            <a:r>
              <a:rPr lang="en-US" dirty="0" err="1"/>
              <a:t>logicznych</a:t>
            </a:r>
            <a:r>
              <a:rPr lang="en-US" dirty="0"/>
              <a:t> </a:t>
            </a:r>
            <a:r>
              <a:rPr lang="en-US" dirty="0" err="1"/>
              <a:t>sytuacjach</a:t>
            </a:r>
            <a:r>
              <a:rPr lang="en-US" dirty="0"/>
              <a:t> </a:t>
            </a:r>
            <a:r>
              <a:rPr lang="en-US" dirty="0" err="1"/>
              <a:t>oraz</a:t>
            </a:r>
            <a:r>
              <a:rPr lang="en-US" dirty="0"/>
              <a:t> </a:t>
            </a:r>
            <a:r>
              <a:rPr lang="en-US" dirty="0" err="1"/>
              <a:t>bardziej</a:t>
            </a:r>
            <a:r>
              <a:rPr lang="en-US" dirty="0"/>
              <a:t> </a:t>
            </a:r>
            <a:r>
              <a:rPr lang="en-US" dirty="0" err="1"/>
              <a:t>skomplikowanych</a:t>
            </a:r>
            <a:r>
              <a:rPr lang="en-US" dirty="0"/>
              <a:t> </a:t>
            </a:r>
            <a:r>
              <a:rPr lang="en-US" dirty="0" err="1"/>
              <a:t>decyzjach</a:t>
            </a:r>
            <a:r>
              <a:rPr lang="en-US" dirty="0"/>
              <a:t>, </a:t>
            </a:r>
            <a:r>
              <a:rPr lang="en-US" dirty="0" err="1"/>
              <a:t>są</a:t>
            </a:r>
            <a:r>
              <a:rPr lang="en-US" dirty="0"/>
              <a:t> </a:t>
            </a:r>
            <a:r>
              <a:rPr lang="en-US" dirty="0" err="1"/>
              <a:t>prezentowane</a:t>
            </a:r>
            <a:r>
              <a:rPr lang="en-US" dirty="0"/>
              <a:t> </a:t>
            </a:r>
            <a:r>
              <a:rPr lang="en-US" dirty="0" err="1"/>
              <a:t>jako</a:t>
            </a:r>
            <a:r>
              <a:rPr lang="en-US" dirty="0"/>
              <a:t> </a:t>
            </a:r>
            <a:r>
              <a:rPr lang="en-US" dirty="0" err="1"/>
              <a:t>graf</a:t>
            </a:r>
            <a:r>
              <a:rPr lang="en-US" dirty="0"/>
              <a:t> </a:t>
            </a:r>
            <a:r>
              <a:rPr lang="en-US" dirty="0" err="1"/>
              <a:t>decyzji</a:t>
            </a:r>
            <a:r>
              <a:rPr lang="en-US" dirty="0"/>
              <a:t> </a:t>
            </a:r>
            <a:r>
              <a:rPr lang="en-US" dirty="0" err="1"/>
              <a:t>i</a:t>
            </a:r>
            <a:r>
              <a:rPr lang="en-US" dirty="0"/>
              <a:t> </a:t>
            </a:r>
            <a:r>
              <a:rPr lang="en-US" dirty="0" err="1"/>
              <a:t>konsekwencji</a:t>
            </a:r>
            <a:r>
              <a:rPr lang="en-US" dirty="0"/>
              <a:t>, </a:t>
            </a:r>
            <a:r>
              <a:rPr lang="en-US" dirty="0" err="1"/>
              <a:t>węzłami</a:t>
            </a:r>
            <a:r>
              <a:rPr lang="en-US" dirty="0"/>
              <a:t> </a:t>
            </a:r>
            <a:r>
              <a:rPr lang="en-US" dirty="0" err="1"/>
              <a:t>drzewa</a:t>
            </a:r>
            <a:r>
              <a:rPr lang="en-US" dirty="0"/>
              <a:t> </a:t>
            </a:r>
            <a:r>
              <a:rPr lang="en-US" dirty="0" err="1"/>
              <a:t>są</a:t>
            </a:r>
            <a:r>
              <a:rPr lang="en-US" dirty="0"/>
              <a:t> </a:t>
            </a:r>
            <a:r>
              <a:rPr lang="en-US" dirty="0" err="1"/>
              <a:t>stany</a:t>
            </a:r>
            <a:r>
              <a:rPr lang="en-US" dirty="0"/>
              <a:t> </a:t>
            </a:r>
            <a:r>
              <a:rPr lang="en-US" dirty="0" err="1"/>
              <a:t>gry</a:t>
            </a:r>
            <a:endParaRPr lang="pl-PL" dirty="0" err="1"/>
          </a:p>
          <a:p>
            <a:pPr marL="285750" indent="-285750">
              <a:spcBef>
                <a:spcPts val="0"/>
              </a:spcBef>
              <a:spcAft>
                <a:spcPts val="0"/>
              </a:spcAft>
              <a:buFont typeface="Arial"/>
              <a:buChar char="•"/>
            </a:pPr>
            <a:r>
              <a:rPr lang="en-US" dirty="0"/>
              <a:t>Sieci </a:t>
            </a:r>
            <a:r>
              <a:rPr lang="en-US" dirty="0" err="1"/>
              <a:t>neuronowe</a:t>
            </a:r>
            <a:r>
              <a:rPr lang="en-US" dirty="0"/>
              <a:t> - </a:t>
            </a:r>
            <a:r>
              <a:rPr lang="en-US" dirty="0" err="1"/>
              <a:t>głównie</a:t>
            </a:r>
            <a:r>
              <a:rPr lang="en-US" dirty="0"/>
              <a:t> </a:t>
            </a:r>
            <a:r>
              <a:rPr lang="en-US" dirty="0" err="1"/>
              <a:t>stosowane</a:t>
            </a:r>
            <a:r>
              <a:rPr lang="en-US" dirty="0"/>
              <a:t> w </a:t>
            </a:r>
            <a:r>
              <a:rPr lang="en-US" dirty="0" err="1"/>
              <a:t>grach</a:t>
            </a:r>
            <a:r>
              <a:rPr lang="en-US" dirty="0"/>
              <a:t> </a:t>
            </a:r>
            <a:r>
              <a:rPr lang="en-US" dirty="0" err="1"/>
              <a:t>wyścigowych</a:t>
            </a:r>
            <a:r>
              <a:rPr lang="en-US" dirty="0"/>
              <a:t>, </a:t>
            </a:r>
            <a:r>
              <a:rPr lang="en-US" dirty="0" err="1"/>
              <a:t>gdzie</a:t>
            </a:r>
            <a:r>
              <a:rPr lang="en-US" dirty="0"/>
              <a:t> </a:t>
            </a:r>
            <a:r>
              <a:rPr lang="en-US" dirty="0" err="1"/>
              <a:t>na</a:t>
            </a:r>
            <a:r>
              <a:rPr lang="en-US" dirty="0"/>
              <a:t> </a:t>
            </a:r>
            <a:r>
              <a:rPr lang="en-US" dirty="0" err="1"/>
              <a:t>bazie</a:t>
            </a:r>
            <a:r>
              <a:rPr lang="en-US" dirty="0"/>
              <a:t> </a:t>
            </a:r>
            <a:r>
              <a:rPr lang="en-US" dirty="0" err="1"/>
              <a:t>wejściowych</a:t>
            </a:r>
            <a:r>
              <a:rPr lang="en-US" dirty="0"/>
              <a:t> (</a:t>
            </a:r>
            <a:r>
              <a:rPr lang="en-US" dirty="0" err="1"/>
              <a:t>kształt</a:t>
            </a:r>
            <a:r>
              <a:rPr lang="en-US" dirty="0"/>
              <a:t> </a:t>
            </a:r>
            <a:r>
              <a:rPr lang="en-US" dirty="0" err="1"/>
              <a:t>drogi</a:t>
            </a:r>
            <a:r>
              <a:rPr lang="en-US" dirty="0"/>
              <a:t>, stan </a:t>
            </a:r>
            <a:r>
              <a:rPr lang="en-US" dirty="0" err="1"/>
              <a:t>nawierzchni</a:t>
            </a:r>
            <a:r>
              <a:rPr lang="en-US" dirty="0"/>
              <a:t>, </a:t>
            </a:r>
            <a:r>
              <a:rPr lang="en-US" dirty="0" err="1"/>
              <a:t>parametry</a:t>
            </a:r>
            <a:r>
              <a:rPr lang="en-US" dirty="0"/>
              <a:t> </a:t>
            </a:r>
            <a:r>
              <a:rPr lang="en-US" dirty="0" err="1"/>
              <a:t>pojazdu</a:t>
            </a:r>
            <a:r>
              <a:rPr lang="en-US" dirty="0"/>
              <a:t>) </a:t>
            </a:r>
            <a:r>
              <a:rPr lang="en-US" dirty="0" err="1"/>
              <a:t>sieć</a:t>
            </a:r>
            <a:r>
              <a:rPr lang="en-US" dirty="0"/>
              <a:t> </a:t>
            </a:r>
            <a:r>
              <a:rPr lang="en-US" dirty="0" err="1"/>
              <a:t>kieruje</a:t>
            </a:r>
            <a:r>
              <a:rPr lang="en-US" dirty="0"/>
              <a:t> </a:t>
            </a:r>
            <a:r>
              <a:rPr lang="en-US" dirty="0" err="1"/>
              <a:t>komputerowymi</a:t>
            </a:r>
            <a:r>
              <a:rPr lang="en-US" dirty="0"/>
              <a:t> </a:t>
            </a:r>
            <a:r>
              <a:rPr lang="en-US" dirty="0" err="1"/>
              <a:t>przeciwnikami</a:t>
            </a:r>
            <a:r>
              <a:rPr lang="en-US" dirty="0"/>
              <a:t> </a:t>
            </a:r>
            <a:r>
              <a:rPr lang="en-US" dirty="0" err="1"/>
              <a:t>podczas</a:t>
            </a:r>
            <a:r>
              <a:rPr lang="en-US" dirty="0"/>
              <a:t> </a:t>
            </a:r>
            <a:r>
              <a:rPr lang="en-US" dirty="0" err="1"/>
              <a:t>jazdy</a:t>
            </a:r>
            <a:r>
              <a:rPr lang="en-US" dirty="0"/>
              <a:t>. Sieci </a:t>
            </a:r>
            <a:r>
              <a:rPr lang="en-US" dirty="0" err="1"/>
              <a:t>neuronowe</a:t>
            </a:r>
            <a:r>
              <a:rPr lang="en-US" dirty="0"/>
              <a:t> </a:t>
            </a:r>
            <a:r>
              <a:rPr lang="en-US" dirty="0" err="1"/>
              <a:t>doskonale</a:t>
            </a:r>
            <a:r>
              <a:rPr lang="en-US" dirty="0"/>
              <a:t> </a:t>
            </a:r>
            <a:r>
              <a:rPr lang="en-US" dirty="0" err="1"/>
              <a:t>sprawdzają</a:t>
            </a:r>
            <a:r>
              <a:rPr lang="en-US" dirty="0"/>
              <a:t> </a:t>
            </a:r>
            <a:r>
              <a:rPr lang="en-US" dirty="0" err="1"/>
              <a:t>się</a:t>
            </a:r>
            <a:r>
              <a:rPr lang="en-US" dirty="0"/>
              <a:t> </a:t>
            </a:r>
            <a:r>
              <a:rPr lang="en-US" dirty="0" err="1"/>
              <a:t>przy</a:t>
            </a:r>
            <a:r>
              <a:rPr lang="en-US" dirty="0"/>
              <a:t> </a:t>
            </a:r>
            <a:r>
              <a:rPr lang="en-US" dirty="0" err="1"/>
              <a:t>analizowaniu</a:t>
            </a:r>
            <a:r>
              <a:rPr lang="en-US" dirty="0"/>
              <a:t> </a:t>
            </a:r>
            <a:r>
              <a:rPr lang="en-US" dirty="0" err="1"/>
              <a:t>dużej</a:t>
            </a:r>
            <a:r>
              <a:rPr lang="en-US" dirty="0"/>
              <a:t> </a:t>
            </a:r>
            <a:r>
              <a:rPr lang="en-US" dirty="0" err="1"/>
              <a:t>ilości</a:t>
            </a:r>
            <a:r>
              <a:rPr lang="en-US" dirty="0"/>
              <a:t> </a:t>
            </a:r>
            <a:r>
              <a:rPr lang="en-US" dirty="0" err="1"/>
              <a:t>baz</a:t>
            </a:r>
            <a:r>
              <a:rPr lang="en-US" dirty="0"/>
              <a:t> </a:t>
            </a:r>
            <a:r>
              <a:rPr lang="en-US" dirty="0" err="1"/>
              <a:t>danych</a:t>
            </a:r>
            <a:r>
              <a:rPr lang="en-US" dirty="0"/>
              <a:t> </a:t>
            </a:r>
            <a:r>
              <a:rPr lang="en-US" dirty="0" err="1"/>
              <a:t>i</a:t>
            </a:r>
            <a:r>
              <a:rPr lang="en-US" dirty="0"/>
              <a:t> </a:t>
            </a:r>
            <a:r>
              <a:rPr lang="en-US" dirty="0" err="1"/>
              <a:t>ciągłym</a:t>
            </a:r>
            <a:r>
              <a:rPr lang="en-US" dirty="0"/>
              <a:t> </a:t>
            </a:r>
            <a:r>
              <a:rPr lang="en-US" dirty="0" err="1"/>
              <a:t>napływem</a:t>
            </a:r>
            <a:r>
              <a:rPr lang="en-US" dirty="0"/>
              <a:t> </a:t>
            </a:r>
            <a:r>
              <a:rPr lang="en-US" dirty="0" err="1"/>
              <a:t>nowych</a:t>
            </a:r>
            <a:r>
              <a:rPr lang="en-US" dirty="0"/>
              <a:t> </a:t>
            </a:r>
            <a:r>
              <a:rPr lang="en-US" dirty="0" err="1"/>
              <a:t>zmiennych</a:t>
            </a:r>
            <a:r>
              <a:rPr lang="en-US" dirty="0"/>
              <a:t>. </a:t>
            </a:r>
            <a:r>
              <a:rPr lang="en-US" dirty="0" err="1"/>
              <a:t>Dlatego</a:t>
            </a:r>
            <a:r>
              <a:rPr lang="en-US" dirty="0"/>
              <a:t> </a:t>
            </a:r>
            <a:r>
              <a:rPr lang="en-US" dirty="0" err="1"/>
              <a:t>też</a:t>
            </a:r>
            <a:r>
              <a:rPr lang="en-US" dirty="0"/>
              <a:t> </a:t>
            </a:r>
            <a:r>
              <a:rPr lang="en-US" dirty="0" err="1"/>
              <a:t>doskonale</a:t>
            </a:r>
            <a:r>
              <a:rPr lang="en-US" dirty="0"/>
              <a:t> </a:t>
            </a:r>
            <a:r>
              <a:rPr lang="en-US" dirty="0" err="1"/>
              <a:t>sprawdzają</a:t>
            </a:r>
            <a:r>
              <a:rPr lang="en-US" dirty="0"/>
              <a:t> </a:t>
            </a:r>
            <a:r>
              <a:rPr lang="en-US" dirty="0" err="1"/>
              <a:t>się</a:t>
            </a:r>
            <a:r>
              <a:rPr lang="en-US" dirty="0"/>
              <a:t> one </a:t>
            </a:r>
            <a:r>
              <a:rPr lang="en-US" dirty="0" err="1"/>
              <a:t>również</a:t>
            </a:r>
            <a:r>
              <a:rPr lang="en-US" dirty="0"/>
              <a:t> w </a:t>
            </a:r>
            <a:r>
              <a:rPr lang="en-US" dirty="0" err="1"/>
              <a:t>grach</a:t>
            </a:r>
            <a:r>
              <a:rPr lang="en-US" dirty="0"/>
              <a:t> </a:t>
            </a:r>
            <a:r>
              <a:rPr lang="en-US" dirty="0" err="1"/>
              <a:t>komputerowych</a:t>
            </a:r>
            <a:r>
              <a:rPr lang="en-US" dirty="0"/>
              <a:t>, </a:t>
            </a:r>
            <a:r>
              <a:rPr lang="en-US" dirty="0" err="1"/>
              <a:t>gdzie</a:t>
            </a:r>
            <a:r>
              <a:rPr lang="en-US" dirty="0"/>
              <a:t> </a:t>
            </a:r>
            <a:r>
              <a:rPr lang="en-US" dirty="0" err="1"/>
              <a:t>przy</a:t>
            </a:r>
            <a:r>
              <a:rPr lang="en-US" dirty="0"/>
              <a:t> </a:t>
            </a:r>
            <a:r>
              <a:rPr lang="en-US" dirty="0" err="1"/>
              <a:t>dużej</a:t>
            </a:r>
            <a:r>
              <a:rPr lang="en-US" dirty="0"/>
              <a:t> </a:t>
            </a:r>
            <a:r>
              <a:rPr lang="en-US" dirty="0" err="1"/>
              <a:t>ilości</a:t>
            </a:r>
            <a:r>
              <a:rPr lang="en-US" dirty="0"/>
              <a:t> </a:t>
            </a:r>
            <a:r>
              <a:rPr lang="en-US" dirty="0" err="1"/>
              <a:t>graczach</a:t>
            </a:r>
            <a:r>
              <a:rPr lang="en-US" dirty="0"/>
              <a:t> </a:t>
            </a:r>
            <a:r>
              <a:rPr lang="en-US" dirty="0" err="1"/>
              <a:t>pojawiają</a:t>
            </a:r>
            <a:r>
              <a:rPr lang="en-US" dirty="0"/>
              <a:t> </a:t>
            </a:r>
            <a:r>
              <a:rPr lang="en-US" dirty="0" err="1"/>
              <a:t>się</a:t>
            </a:r>
            <a:r>
              <a:rPr lang="en-US" dirty="0"/>
              <a:t> </a:t>
            </a:r>
            <a:r>
              <a:rPr lang="en-US" dirty="0" err="1"/>
              <a:t>nowe</a:t>
            </a:r>
            <a:r>
              <a:rPr lang="en-US" dirty="0"/>
              <a:t>, </a:t>
            </a:r>
            <a:r>
              <a:rPr lang="en-US" dirty="0" err="1"/>
              <a:t>różne</a:t>
            </a:r>
            <a:r>
              <a:rPr lang="en-US" dirty="0"/>
              <a:t> </a:t>
            </a:r>
            <a:r>
              <a:rPr lang="en-US" dirty="0" err="1"/>
              <a:t>zachowania</a:t>
            </a:r>
            <a:r>
              <a:rPr lang="en-US" dirty="0"/>
              <a:t>.</a:t>
            </a:r>
            <a:endParaRPr lang="pl-PL" dirty="0"/>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25</a:t>
            </a:fld>
            <a:endParaRPr lang="pl-PL" altLang="pl-PL"/>
          </a:p>
        </p:txBody>
      </p:sp>
    </p:spTree>
    <p:extLst>
      <p:ext uri="{BB962C8B-B14F-4D97-AF65-F5344CB8AC3E}">
        <p14:creationId xmlns:p14="http://schemas.microsoft.com/office/powerpoint/2010/main" val="36661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Do </a:t>
            </a:r>
            <a:r>
              <a:rPr lang="en-US" dirty="0" err="1"/>
              <a:t>testu</a:t>
            </a:r>
            <a:r>
              <a:rPr lang="en-US" dirty="0"/>
              <a:t> </a:t>
            </a:r>
            <a:r>
              <a:rPr lang="en-US" dirty="0" err="1"/>
              <a:t>Turinga</a:t>
            </a:r>
            <a:r>
              <a:rPr lang="en-US" dirty="0"/>
              <a:t>, </a:t>
            </a:r>
            <a:r>
              <a:rPr lang="en-US" dirty="0" err="1"/>
              <a:t>bo</a:t>
            </a:r>
            <a:r>
              <a:rPr lang="en-US" dirty="0"/>
              <a:t> </a:t>
            </a:r>
            <a:r>
              <a:rPr lang="en-US" dirty="0" err="1"/>
              <a:t>tak</a:t>
            </a:r>
            <a:r>
              <a:rPr lang="en-US" dirty="0"/>
              <a:t> </a:t>
            </a:r>
            <a:r>
              <a:rPr lang="en-US" dirty="0" err="1"/>
              <a:t>potocznie</a:t>
            </a:r>
            <a:r>
              <a:rPr lang="en-US" dirty="0"/>
              <a:t> </a:t>
            </a:r>
            <a:r>
              <a:rPr lang="en-US" dirty="0" err="1"/>
              <a:t>zwana</a:t>
            </a:r>
            <a:r>
              <a:rPr lang="en-US" dirty="0"/>
              <a:t> jest </a:t>
            </a:r>
            <a:r>
              <a:rPr lang="en-US" dirty="0" err="1"/>
              <a:t>wymieniona</a:t>
            </a:r>
            <a:r>
              <a:rPr lang="en-US" dirty="0"/>
              <a:t> </a:t>
            </a:r>
            <a:r>
              <a:rPr lang="en-US" dirty="0" err="1"/>
              <a:t>wcześniej</a:t>
            </a:r>
            <a:r>
              <a:rPr lang="en-US" dirty="0"/>
              <a:t> „Gra w </a:t>
            </a:r>
            <a:r>
              <a:rPr lang="en-US" dirty="0" err="1"/>
              <a:t>udawanie</a:t>
            </a:r>
            <a:r>
              <a:rPr lang="en-US" dirty="0"/>
              <a:t>", </a:t>
            </a:r>
            <a:r>
              <a:rPr lang="en-US" dirty="0" err="1"/>
              <a:t>potrzebny</a:t>
            </a:r>
            <a:r>
              <a:rPr lang="en-US" dirty="0"/>
              <a:t> jest </a:t>
            </a:r>
            <a:r>
              <a:rPr lang="en-US" dirty="0" err="1"/>
              <a:t>człowiek</a:t>
            </a:r>
            <a:r>
              <a:rPr lang="en-US" dirty="0"/>
              <a:t>, </a:t>
            </a:r>
            <a:r>
              <a:rPr lang="en-US" dirty="0" err="1"/>
              <a:t>maszyna</a:t>
            </a:r>
            <a:r>
              <a:rPr lang="en-US" dirty="0"/>
              <a:t> </a:t>
            </a:r>
            <a:r>
              <a:rPr lang="en-US" dirty="0" err="1"/>
              <a:t>i</a:t>
            </a:r>
            <a:r>
              <a:rPr lang="en-US" dirty="0"/>
              <a:t> </a:t>
            </a:r>
            <a:r>
              <a:rPr lang="en-US" dirty="0" err="1"/>
              <a:t>uczestnik</a:t>
            </a:r>
            <a:r>
              <a:rPr lang="en-US" dirty="0"/>
              <a:t>, </a:t>
            </a:r>
            <a:r>
              <a:rPr lang="en-US" dirty="0" err="1"/>
              <a:t>który</a:t>
            </a:r>
            <a:r>
              <a:rPr lang="en-US" dirty="0"/>
              <a:t> </a:t>
            </a:r>
            <a:r>
              <a:rPr lang="en-US" dirty="0" err="1"/>
              <a:t>będzie</a:t>
            </a:r>
            <a:r>
              <a:rPr lang="en-US" dirty="0"/>
              <a:t> </a:t>
            </a:r>
            <a:r>
              <a:rPr lang="en-US" dirty="0" err="1"/>
              <a:t>próbował</a:t>
            </a:r>
            <a:r>
              <a:rPr lang="en-US" dirty="0"/>
              <a:t> </a:t>
            </a:r>
            <a:r>
              <a:rPr lang="en-US" dirty="0" err="1"/>
              <a:t>ustalić</a:t>
            </a:r>
            <a:r>
              <a:rPr lang="en-US" dirty="0"/>
              <a:t>, </a:t>
            </a:r>
            <a:r>
              <a:rPr lang="en-US" dirty="0" err="1"/>
              <a:t>kto</a:t>
            </a:r>
            <a:r>
              <a:rPr lang="en-US" dirty="0"/>
              <a:t> jest </a:t>
            </a:r>
            <a:r>
              <a:rPr lang="en-US" dirty="0" err="1"/>
              <a:t>kim</a:t>
            </a:r>
            <a:r>
              <a:rPr lang="en-US" dirty="0"/>
              <a:t>. Test </a:t>
            </a:r>
            <a:r>
              <a:rPr lang="en-US" dirty="0" err="1"/>
              <a:t>wygląda</a:t>
            </a:r>
            <a:r>
              <a:rPr lang="en-US" dirty="0"/>
              <a:t> </a:t>
            </a:r>
            <a:r>
              <a:rPr lang="en-US" dirty="0" err="1"/>
              <a:t>następująco</a:t>
            </a:r>
            <a:r>
              <a:rPr lang="en-US" dirty="0"/>
              <a:t>: </a:t>
            </a:r>
            <a:r>
              <a:rPr lang="en-US" dirty="0" err="1"/>
              <a:t>sędzia</a:t>
            </a:r>
            <a:r>
              <a:rPr lang="en-US" dirty="0"/>
              <a:t> (</a:t>
            </a:r>
            <a:r>
              <a:rPr lang="en-US" dirty="0" err="1"/>
              <a:t>człowiek</a:t>
            </a:r>
            <a:r>
              <a:rPr lang="en-US" dirty="0"/>
              <a:t>) </a:t>
            </a:r>
            <a:r>
              <a:rPr lang="en-US" dirty="0" err="1"/>
              <a:t>prowadzi</a:t>
            </a:r>
            <a:r>
              <a:rPr lang="en-US" dirty="0"/>
              <a:t> </a:t>
            </a:r>
            <a:r>
              <a:rPr lang="en-US" dirty="0" err="1"/>
              <a:t>rozmowę</a:t>
            </a:r>
            <a:r>
              <a:rPr lang="en-US" dirty="0"/>
              <a:t> w </a:t>
            </a:r>
            <a:r>
              <a:rPr lang="en-US" dirty="0" err="1"/>
              <a:t>języku</a:t>
            </a:r>
            <a:r>
              <a:rPr lang="en-US" dirty="0"/>
              <a:t> </a:t>
            </a:r>
            <a:r>
              <a:rPr lang="en-US" dirty="0" err="1"/>
              <a:t>naturalnym</a:t>
            </a:r>
            <a:r>
              <a:rPr lang="en-US" dirty="0"/>
              <a:t> z </a:t>
            </a:r>
            <a:r>
              <a:rPr lang="en-US" dirty="0" err="1"/>
              <a:t>pozostałymi</a:t>
            </a:r>
            <a:r>
              <a:rPr lang="en-US" dirty="0"/>
              <a:t> </a:t>
            </a:r>
            <a:r>
              <a:rPr lang="en-US" dirty="0" err="1"/>
              <a:t>stronami</a:t>
            </a:r>
            <a:r>
              <a:rPr lang="en-US" dirty="0"/>
              <a:t>. </a:t>
            </a:r>
            <a:r>
              <a:rPr lang="en-US" dirty="0" err="1"/>
              <a:t>Jeśli</a:t>
            </a:r>
            <a:r>
              <a:rPr lang="en-US" dirty="0"/>
              <a:t> </a:t>
            </a:r>
            <a:r>
              <a:rPr lang="en-US" dirty="0" err="1"/>
              <a:t>sędzia</a:t>
            </a:r>
            <a:r>
              <a:rPr lang="en-US" dirty="0"/>
              <a:t> </a:t>
            </a:r>
            <a:r>
              <a:rPr lang="en-US" dirty="0" err="1"/>
              <a:t>nie</a:t>
            </a:r>
            <a:r>
              <a:rPr lang="en-US" dirty="0"/>
              <a:t> jest w </a:t>
            </a:r>
            <a:r>
              <a:rPr lang="en-US" dirty="0" err="1"/>
              <a:t>stanie</a:t>
            </a:r>
            <a:r>
              <a:rPr lang="en-US" dirty="0"/>
              <a:t> </a:t>
            </a:r>
            <a:r>
              <a:rPr lang="en-US" dirty="0" err="1"/>
              <a:t>wiarygodnie</a:t>
            </a:r>
            <a:r>
              <a:rPr lang="en-US" dirty="0"/>
              <a:t> </a:t>
            </a:r>
            <a:r>
              <a:rPr lang="en-US" dirty="0" err="1"/>
              <a:t>określić</a:t>
            </a:r>
            <a:r>
              <a:rPr lang="en-US" dirty="0"/>
              <a:t>, </a:t>
            </a:r>
            <a:r>
              <a:rPr lang="en-US" dirty="0" err="1"/>
              <a:t>czy</a:t>
            </a:r>
            <a:r>
              <a:rPr lang="en-US" dirty="0"/>
              <a:t> </a:t>
            </a:r>
            <a:r>
              <a:rPr lang="en-US" dirty="0" err="1"/>
              <a:t>któraś</a:t>
            </a:r>
            <a:r>
              <a:rPr lang="en-US" dirty="0"/>
              <a:t> ze </a:t>
            </a:r>
            <a:r>
              <a:rPr lang="en-US" dirty="0" err="1"/>
              <a:t>stron</a:t>
            </a:r>
            <a:r>
              <a:rPr lang="en-US" dirty="0"/>
              <a:t> jest </a:t>
            </a:r>
            <a:r>
              <a:rPr lang="en-US" dirty="0" err="1"/>
              <a:t>maszyną</a:t>
            </a:r>
            <a:r>
              <a:rPr lang="en-US" dirty="0"/>
              <a:t> </a:t>
            </a:r>
            <a:r>
              <a:rPr lang="en-US" dirty="0" err="1"/>
              <a:t>czy</a:t>
            </a:r>
            <a:r>
              <a:rPr lang="en-US" dirty="0"/>
              <a:t> </a:t>
            </a:r>
            <a:r>
              <a:rPr lang="en-US" dirty="0" err="1"/>
              <a:t>człowiekiem</a:t>
            </a:r>
            <a:r>
              <a:rPr lang="en-US" dirty="0"/>
              <a:t>, </a:t>
            </a:r>
            <a:r>
              <a:rPr lang="en-US" dirty="0" err="1"/>
              <a:t>wtedy</a:t>
            </a:r>
            <a:r>
              <a:rPr lang="en-US" dirty="0"/>
              <a:t> </a:t>
            </a:r>
            <a:r>
              <a:rPr lang="en-US" dirty="0" err="1"/>
              <a:t>mówi</a:t>
            </a:r>
            <a:r>
              <a:rPr lang="en-US" dirty="0"/>
              <a:t> </a:t>
            </a:r>
            <a:r>
              <a:rPr lang="en-US" dirty="0" err="1"/>
              <a:t>się</a:t>
            </a:r>
            <a:r>
              <a:rPr lang="en-US" dirty="0"/>
              <a:t>, </a:t>
            </a:r>
            <a:r>
              <a:rPr lang="en-US" dirty="0" err="1"/>
              <a:t>że</a:t>
            </a:r>
            <a:r>
              <a:rPr lang="en-US" dirty="0"/>
              <a:t> </a:t>
            </a:r>
            <a:r>
              <a:rPr lang="en-US" dirty="0" err="1"/>
              <a:t>maszyna</a:t>
            </a:r>
            <a:r>
              <a:rPr lang="en-US" dirty="0"/>
              <a:t> </a:t>
            </a:r>
            <a:r>
              <a:rPr lang="en-US" dirty="0" err="1"/>
              <a:t>przeszła</a:t>
            </a:r>
            <a:r>
              <a:rPr lang="en-US" dirty="0"/>
              <a:t> test. </a:t>
            </a:r>
            <a:r>
              <a:rPr lang="en-US" dirty="0" err="1"/>
              <a:t>Zakłada</a:t>
            </a:r>
            <a:r>
              <a:rPr lang="en-US" dirty="0"/>
              <a:t> </a:t>
            </a:r>
            <a:r>
              <a:rPr lang="en-US" dirty="0" err="1"/>
              <a:t>się</a:t>
            </a:r>
            <a:r>
              <a:rPr lang="en-US" dirty="0"/>
              <a:t>, </a:t>
            </a:r>
            <a:r>
              <a:rPr lang="en-US" dirty="0" err="1"/>
              <a:t>że</a:t>
            </a:r>
            <a:r>
              <a:rPr lang="en-US" dirty="0"/>
              <a:t> </a:t>
            </a:r>
            <a:r>
              <a:rPr lang="en-US" dirty="0" err="1"/>
              <a:t>zarówno</a:t>
            </a:r>
            <a:r>
              <a:rPr lang="en-US" dirty="0"/>
              <a:t> </a:t>
            </a:r>
            <a:r>
              <a:rPr lang="en-US" dirty="0" err="1"/>
              <a:t>człowiek</a:t>
            </a:r>
            <a:r>
              <a:rPr lang="en-US" dirty="0"/>
              <a:t>, jak </a:t>
            </a:r>
            <a:endParaRPr lang="pl-PL"/>
          </a:p>
          <a:p>
            <a:r>
              <a:rPr lang="en-US" dirty="0" err="1"/>
              <a:t>i</a:t>
            </a:r>
            <a:r>
              <a:rPr lang="en-US" dirty="0"/>
              <a:t> </a:t>
            </a:r>
            <a:r>
              <a:rPr lang="en-US" dirty="0" err="1"/>
              <a:t>maszyna</a:t>
            </a:r>
            <a:r>
              <a:rPr lang="en-US" dirty="0"/>
              <a:t> </a:t>
            </a:r>
            <a:r>
              <a:rPr lang="en-US" dirty="0" err="1"/>
              <a:t>próbują</a:t>
            </a:r>
            <a:r>
              <a:rPr lang="en-US" dirty="0"/>
              <a:t> </a:t>
            </a:r>
            <a:r>
              <a:rPr lang="en-US" dirty="0" err="1"/>
              <a:t>przejść</a:t>
            </a:r>
            <a:r>
              <a:rPr lang="en-US" dirty="0"/>
              <a:t> test </a:t>
            </a:r>
            <a:r>
              <a:rPr lang="en-US" dirty="0" err="1"/>
              <a:t>zachowując</a:t>
            </a:r>
            <a:r>
              <a:rPr lang="en-US" dirty="0"/>
              <a:t> </a:t>
            </a:r>
            <a:r>
              <a:rPr lang="en-US" dirty="0" err="1"/>
              <a:t>się</a:t>
            </a:r>
            <a:r>
              <a:rPr lang="en-US" dirty="0"/>
              <a:t> w </a:t>
            </a:r>
            <a:r>
              <a:rPr lang="en-US" dirty="0" err="1"/>
              <a:t>sposób</a:t>
            </a:r>
            <a:r>
              <a:rPr lang="en-US" dirty="0"/>
              <a:t> </a:t>
            </a:r>
            <a:r>
              <a:rPr lang="en-US" dirty="0" err="1"/>
              <a:t>możliwie</a:t>
            </a:r>
            <a:r>
              <a:rPr lang="en-US" dirty="0"/>
              <a:t> </a:t>
            </a:r>
            <a:r>
              <a:rPr lang="en-US" dirty="0" err="1"/>
              <a:t>zbliżony</a:t>
            </a:r>
            <a:r>
              <a:rPr lang="en-US" dirty="0"/>
              <a:t> do </a:t>
            </a:r>
            <a:r>
              <a:rPr lang="en-US" dirty="0" err="1"/>
              <a:t>ludzkiego</a:t>
            </a:r>
            <a:r>
              <a:rPr lang="en-US" dirty="0"/>
              <a:t>. Test </a:t>
            </a:r>
            <a:r>
              <a:rPr lang="en-US" dirty="0" err="1"/>
              <a:t>pochodzi</a:t>
            </a:r>
            <a:r>
              <a:rPr lang="en-US" dirty="0"/>
              <a:t> od </a:t>
            </a:r>
            <a:r>
              <a:rPr lang="en-US" dirty="0" err="1"/>
              <a:t>zabaw</a:t>
            </a:r>
            <a:r>
              <a:rPr lang="en-US" dirty="0"/>
              <a:t> </a:t>
            </a:r>
            <a:r>
              <a:rPr lang="en-US" dirty="0" err="1"/>
              <a:t>polegających</a:t>
            </a:r>
            <a:r>
              <a:rPr lang="en-US" dirty="0"/>
              <a:t> </a:t>
            </a:r>
            <a:r>
              <a:rPr lang="en-US" dirty="0" err="1"/>
              <a:t>na</a:t>
            </a:r>
            <a:r>
              <a:rPr lang="en-US" dirty="0"/>
              <a:t> </a:t>
            </a:r>
            <a:r>
              <a:rPr lang="en-US" dirty="0" err="1"/>
              <a:t>zgadywaniu</a:t>
            </a:r>
            <a:r>
              <a:rPr lang="en-US" dirty="0"/>
              <a:t> </a:t>
            </a:r>
            <a:r>
              <a:rPr lang="en-US" dirty="0" err="1"/>
              <a:t>płci</a:t>
            </a:r>
            <a:r>
              <a:rPr lang="en-US" dirty="0"/>
              <a:t> </a:t>
            </a:r>
            <a:r>
              <a:rPr lang="en-US" dirty="0" err="1"/>
              <a:t>osoby</a:t>
            </a:r>
            <a:r>
              <a:rPr lang="en-US" dirty="0"/>
              <a:t> </a:t>
            </a:r>
            <a:r>
              <a:rPr lang="en-US" dirty="0" err="1"/>
              <a:t>znajdującej</a:t>
            </a:r>
            <a:r>
              <a:rPr lang="en-US" dirty="0"/>
              <a:t> </a:t>
            </a:r>
            <a:r>
              <a:rPr lang="en-US" dirty="0" err="1"/>
              <a:t>się</a:t>
            </a:r>
            <a:r>
              <a:rPr lang="en-US" dirty="0"/>
              <a:t> w </a:t>
            </a:r>
            <a:r>
              <a:rPr lang="en-US" dirty="0" err="1"/>
              <a:t>innym</a:t>
            </a:r>
            <a:r>
              <a:rPr lang="en-US" dirty="0"/>
              <a:t> </a:t>
            </a:r>
            <a:r>
              <a:rPr lang="en-US" dirty="0" err="1"/>
              <a:t>pokoju</a:t>
            </a:r>
            <a:r>
              <a:rPr lang="en-US" dirty="0"/>
              <a:t> </a:t>
            </a:r>
            <a:r>
              <a:rPr lang="en-US" dirty="0" err="1"/>
              <a:t>przy</a:t>
            </a:r>
            <a:r>
              <a:rPr lang="en-US" dirty="0"/>
              <a:t> </a:t>
            </a:r>
            <a:r>
              <a:rPr lang="en-US" dirty="0" err="1"/>
              <a:t>pomocy</a:t>
            </a:r>
            <a:r>
              <a:rPr lang="en-US" dirty="0"/>
              <a:t> </a:t>
            </a:r>
            <a:r>
              <a:rPr lang="en-US" dirty="0" err="1"/>
              <a:t>serii</a:t>
            </a:r>
            <a:r>
              <a:rPr lang="en-US" dirty="0"/>
              <a:t> </a:t>
            </a:r>
            <a:r>
              <a:rPr lang="en-US" dirty="0" err="1"/>
              <a:t>pytań</a:t>
            </a:r>
            <a:r>
              <a:rPr lang="en-US" dirty="0"/>
              <a:t> </a:t>
            </a:r>
            <a:r>
              <a:rPr lang="en-US" dirty="0" err="1"/>
              <a:t>i</a:t>
            </a:r>
            <a:r>
              <a:rPr lang="en-US" dirty="0"/>
              <a:t> </a:t>
            </a:r>
            <a:r>
              <a:rPr lang="en-US" dirty="0" err="1"/>
              <a:t>odpowiedzi</a:t>
            </a:r>
            <a:r>
              <a:rPr lang="en-US" dirty="0"/>
              <a:t> </a:t>
            </a:r>
            <a:r>
              <a:rPr lang="en-US" dirty="0" err="1"/>
              <a:t>pisanych</a:t>
            </a:r>
            <a:r>
              <a:rPr lang="en-US" dirty="0"/>
              <a:t> </a:t>
            </a:r>
            <a:r>
              <a:rPr lang="en-US" dirty="0" err="1"/>
              <a:t>na</a:t>
            </a:r>
            <a:r>
              <a:rPr lang="en-US" dirty="0"/>
              <a:t> </a:t>
            </a:r>
            <a:r>
              <a:rPr lang="en-US" dirty="0" err="1"/>
              <a:t>kartkach</a:t>
            </a:r>
            <a:r>
              <a:rPr lang="en-US" dirty="0"/>
              <a:t> </a:t>
            </a:r>
            <a:r>
              <a:rPr lang="en-US" dirty="0" err="1"/>
              <a:t>papieru</a:t>
            </a:r>
            <a:r>
              <a:rPr lang="en-US" dirty="0"/>
              <a:t>. W </a:t>
            </a:r>
            <a:r>
              <a:rPr lang="en-US" dirty="0" err="1"/>
              <a:t>pierwotnym</a:t>
            </a:r>
            <a:r>
              <a:rPr lang="en-US" dirty="0"/>
              <a:t> </a:t>
            </a:r>
            <a:r>
              <a:rPr lang="en-US" dirty="0" err="1"/>
              <a:t>pomyśle</a:t>
            </a:r>
            <a:r>
              <a:rPr lang="en-US" dirty="0"/>
              <a:t> </a:t>
            </a:r>
            <a:r>
              <a:rPr lang="en-US" dirty="0" err="1"/>
              <a:t>Turinga</a:t>
            </a:r>
            <a:r>
              <a:rPr lang="en-US" dirty="0"/>
              <a:t> </a:t>
            </a:r>
            <a:r>
              <a:rPr lang="en-US" dirty="0" err="1"/>
              <a:t>człowiek</a:t>
            </a:r>
            <a:r>
              <a:rPr lang="en-US" dirty="0"/>
              <a:t> </a:t>
            </a:r>
            <a:r>
              <a:rPr lang="en-US" dirty="0" err="1"/>
              <a:t>musiał</a:t>
            </a:r>
            <a:r>
              <a:rPr lang="en-US" dirty="0"/>
              <a:t> </a:t>
            </a:r>
            <a:r>
              <a:rPr lang="en-US" dirty="0" err="1"/>
              <a:t>udawać</a:t>
            </a:r>
            <a:r>
              <a:rPr lang="en-US" dirty="0"/>
              <a:t> </a:t>
            </a:r>
            <a:r>
              <a:rPr lang="en-US" dirty="0" err="1"/>
              <a:t>przeciwną</a:t>
            </a:r>
            <a:r>
              <a:rPr lang="en-US" dirty="0"/>
              <a:t> </a:t>
            </a:r>
            <a:r>
              <a:rPr lang="en-US" dirty="0" err="1"/>
              <a:t>płeć</a:t>
            </a:r>
            <a:r>
              <a:rPr lang="en-US" dirty="0"/>
              <a:t>, a test </a:t>
            </a:r>
            <a:r>
              <a:rPr lang="en-US" dirty="0" err="1"/>
              <a:t>był</a:t>
            </a:r>
            <a:r>
              <a:rPr lang="en-US" dirty="0"/>
              <a:t> </a:t>
            </a:r>
            <a:r>
              <a:rPr lang="en-US" dirty="0" err="1"/>
              <a:t>ograniczony</a:t>
            </a:r>
            <a:r>
              <a:rPr lang="en-US" dirty="0"/>
              <a:t> do </a:t>
            </a:r>
            <a:r>
              <a:rPr lang="en-US" dirty="0" err="1"/>
              <a:t>pięciominutowej</a:t>
            </a:r>
            <a:r>
              <a:rPr lang="en-US" dirty="0"/>
              <a:t> </a:t>
            </a:r>
            <a:r>
              <a:rPr lang="en-US" dirty="0" err="1"/>
              <a:t>rozmowy</a:t>
            </a:r>
            <a:r>
              <a:rPr lang="en-US" dirty="0"/>
              <a:t>. </a:t>
            </a:r>
            <a:endParaRPr lang="en-US" dirty="0">
              <a:cs typeface="+mn-lt"/>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5</a:t>
            </a:fld>
            <a:endParaRPr lang="pl-PL" altLang="pl-PL"/>
          </a:p>
        </p:txBody>
      </p:sp>
    </p:spTree>
    <p:extLst>
      <p:ext uri="{BB962C8B-B14F-4D97-AF65-F5344CB8AC3E}">
        <p14:creationId xmlns:p14="http://schemas.microsoft.com/office/powerpoint/2010/main" val="3468798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Okres</a:t>
            </a:r>
            <a:r>
              <a:rPr lang="en-US" dirty="0"/>
              <a:t> od 1956 do 1973 </a:t>
            </a:r>
            <a:r>
              <a:rPr lang="en-US" dirty="0" err="1"/>
              <a:t>roku</a:t>
            </a:r>
            <a:r>
              <a:rPr lang="en-US" dirty="0"/>
              <a:t> </a:t>
            </a:r>
            <a:r>
              <a:rPr lang="en-US" dirty="0" err="1"/>
              <a:t>nazywany</a:t>
            </a:r>
            <a:r>
              <a:rPr lang="en-US" dirty="0"/>
              <a:t> jest „</a:t>
            </a:r>
            <a:r>
              <a:rPr lang="en-US" dirty="0" err="1"/>
              <a:t>latem</a:t>
            </a:r>
            <a:r>
              <a:rPr lang="en-US" dirty="0"/>
              <a:t> </a:t>
            </a:r>
            <a:r>
              <a:rPr lang="en-US" dirty="0" err="1"/>
              <a:t>sztucznej</a:t>
            </a:r>
            <a:r>
              <a:rPr lang="en-US" dirty="0"/>
              <a:t> </a:t>
            </a:r>
            <a:r>
              <a:rPr lang="en-US" dirty="0" err="1"/>
              <a:t>inteligencji</a:t>
            </a:r>
            <a:r>
              <a:rPr lang="en-US" dirty="0"/>
              <a:t>”.</a:t>
            </a:r>
            <a:endParaRPr lang="pl-PL" dirty="0"/>
          </a:p>
          <a:p>
            <a:pPr>
              <a:spcBef>
                <a:spcPts val="0"/>
              </a:spcBef>
              <a:spcAft>
                <a:spcPts val="0"/>
              </a:spcAft>
            </a:pPr>
            <a:r>
              <a:rPr lang="en-US" dirty="0"/>
              <a:t>W 1956 </a:t>
            </a:r>
            <a:r>
              <a:rPr lang="en-US" dirty="0" err="1"/>
              <a:t>roku</a:t>
            </a:r>
            <a:r>
              <a:rPr lang="en-US" dirty="0"/>
              <a:t> </a:t>
            </a:r>
            <a:r>
              <a:rPr lang="en-US" dirty="0" err="1"/>
              <a:t>amerykański</a:t>
            </a:r>
            <a:r>
              <a:rPr lang="en-US" dirty="0"/>
              <a:t> </a:t>
            </a:r>
            <a:r>
              <a:rPr lang="en-US" dirty="0" err="1"/>
              <a:t>informatyk</a:t>
            </a:r>
            <a:r>
              <a:rPr lang="en-US" dirty="0"/>
              <a:t> John McCarthy (</a:t>
            </a:r>
            <a:r>
              <a:rPr lang="en-US" dirty="0" err="1"/>
              <a:t>autor</a:t>
            </a:r>
            <a:r>
              <a:rPr lang="en-US" dirty="0"/>
              <a:t> </a:t>
            </a:r>
            <a:r>
              <a:rPr lang="en-US" dirty="0" err="1"/>
              <a:t>języka</a:t>
            </a:r>
            <a:r>
              <a:rPr lang="en-US" dirty="0"/>
              <a:t> </a:t>
            </a:r>
            <a:r>
              <a:rPr lang="en-US" dirty="0" err="1"/>
              <a:t>programowania</a:t>
            </a:r>
            <a:r>
              <a:rPr lang="en-US" dirty="0"/>
              <a:t> LISP) </a:t>
            </a:r>
            <a:r>
              <a:rPr lang="en-US" dirty="0" err="1"/>
              <a:t>zorganizował</a:t>
            </a:r>
            <a:r>
              <a:rPr lang="en-US" dirty="0"/>
              <a:t> </a:t>
            </a:r>
            <a:r>
              <a:rPr lang="en-US" dirty="0" err="1"/>
              <a:t>konferencję</a:t>
            </a:r>
            <a:r>
              <a:rPr lang="en-US" dirty="0"/>
              <a:t> w Darthmouth, </a:t>
            </a:r>
            <a:r>
              <a:rPr lang="en-US" dirty="0" err="1"/>
              <a:t>czyli</a:t>
            </a:r>
            <a:r>
              <a:rPr lang="en-US" dirty="0"/>
              <a:t> </a:t>
            </a:r>
            <a:r>
              <a:rPr lang="en-US" dirty="0" err="1"/>
              <a:t>wydarzenie</a:t>
            </a:r>
            <a:r>
              <a:rPr lang="en-US" dirty="0"/>
              <a:t> </a:t>
            </a:r>
            <a:r>
              <a:rPr lang="en-US" dirty="0" err="1"/>
              <a:t>na</a:t>
            </a:r>
            <a:r>
              <a:rPr lang="en-US" dirty="0"/>
              <a:t> </a:t>
            </a:r>
            <a:r>
              <a:rPr lang="en-US" dirty="0" err="1"/>
              <a:t>którym</a:t>
            </a:r>
            <a:r>
              <a:rPr lang="en-US" dirty="0"/>
              <a:t> </a:t>
            </a:r>
            <a:r>
              <a:rPr lang="en-US" dirty="0" err="1"/>
              <a:t>najznakomitsze</a:t>
            </a:r>
            <a:r>
              <a:rPr lang="en-US" dirty="0"/>
              <a:t> </a:t>
            </a:r>
            <a:r>
              <a:rPr lang="en-US" dirty="0" err="1"/>
              <a:t>umysły</a:t>
            </a:r>
            <a:r>
              <a:rPr lang="en-US" dirty="0"/>
              <a:t> </a:t>
            </a:r>
            <a:endParaRPr lang="pl-PL"/>
          </a:p>
          <a:p>
            <a:pPr>
              <a:spcBef>
                <a:spcPts val="0"/>
              </a:spcBef>
              <a:spcAft>
                <a:spcPts val="0"/>
              </a:spcAft>
            </a:pPr>
            <a:r>
              <a:rPr lang="en-US" dirty="0"/>
              <a:t>z </a:t>
            </a:r>
            <a:r>
              <a:rPr lang="en-US" dirty="0" err="1"/>
              <a:t>wiodących</a:t>
            </a:r>
            <a:r>
              <a:rPr lang="en-US" dirty="0"/>
              <a:t> </a:t>
            </a:r>
            <a:r>
              <a:rPr lang="en-US" dirty="0" err="1"/>
              <a:t>uniwersytetów</a:t>
            </a:r>
            <a:r>
              <a:rPr lang="en-US" dirty="0"/>
              <a:t> </a:t>
            </a:r>
            <a:r>
              <a:rPr lang="en-US" dirty="0" err="1"/>
              <a:t>oficjalnie</a:t>
            </a:r>
            <a:r>
              <a:rPr lang="en-US" dirty="0"/>
              <a:t> </a:t>
            </a:r>
            <a:r>
              <a:rPr lang="en-US" dirty="0" err="1"/>
              <a:t>ustanowiły</a:t>
            </a:r>
            <a:r>
              <a:rPr lang="en-US" dirty="0"/>
              <a:t> </a:t>
            </a:r>
            <a:r>
              <a:rPr lang="en-US" dirty="0" err="1"/>
              <a:t>termin</a:t>
            </a:r>
            <a:r>
              <a:rPr lang="en-US" dirty="0"/>
              <a:t> „</a:t>
            </a:r>
            <a:r>
              <a:rPr lang="en-US" dirty="0" err="1"/>
              <a:t>sztuczna</a:t>
            </a:r>
            <a:r>
              <a:rPr lang="en-US" dirty="0"/>
              <a:t> </a:t>
            </a:r>
            <a:r>
              <a:rPr lang="en-US" dirty="0" err="1"/>
              <a:t>inteligencja</a:t>
            </a:r>
            <a:r>
              <a:rPr lang="en-US" dirty="0"/>
              <a:t>”. </a:t>
            </a:r>
            <a:r>
              <a:rPr lang="en-US" dirty="0" err="1"/>
              <a:t>Miał</a:t>
            </a:r>
            <a:r>
              <a:rPr lang="en-US" dirty="0"/>
              <a:t> on </a:t>
            </a:r>
            <a:r>
              <a:rPr lang="en-US" dirty="0" err="1"/>
              <a:t>łączyć</a:t>
            </a:r>
            <a:r>
              <a:rPr lang="en-US" dirty="0"/>
              <a:t> w </a:t>
            </a:r>
            <a:r>
              <a:rPr lang="en-US" dirty="0" err="1"/>
              <a:t>sobie</a:t>
            </a:r>
            <a:r>
              <a:rPr lang="en-US" dirty="0"/>
              <a:t> </a:t>
            </a:r>
            <a:r>
              <a:rPr lang="en-US" dirty="0" err="1"/>
              <a:t>pojęcia</a:t>
            </a:r>
            <a:r>
              <a:rPr lang="en-US" dirty="0"/>
              <a:t> </a:t>
            </a:r>
            <a:r>
              <a:rPr lang="en-US" dirty="0" err="1"/>
              <a:t>takie</a:t>
            </a:r>
            <a:r>
              <a:rPr lang="en-US" dirty="0"/>
              <a:t> jak </a:t>
            </a:r>
            <a:r>
              <a:rPr lang="en-US" dirty="0" err="1"/>
              <a:t>cybernetyka</a:t>
            </a:r>
            <a:r>
              <a:rPr lang="en-US" dirty="0"/>
              <a:t>, </a:t>
            </a:r>
            <a:r>
              <a:rPr lang="en-US" dirty="0" err="1"/>
              <a:t>teoria</a:t>
            </a:r>
            <a:r>
              <a:rPr lang="en-US" dirty="0"/>
              <a:t> </a:t>
            </a:r>
            <a:r>
              <a:rPr lang="en-US" dirty="0" err="1"/>
              <a:t>automatów</a:t>
            </a:r>
            <a:r>
              <a:rPr lang="en-US" dirty="0"/>
              <a:t> </a:t>
            </a:r>
            <a:r>
              <a:rPr lang="en-US" dirty="0" err="1"/>
              <a:t>oraz</a:t>
            </a:r>
            <a:r>
              <a:rPr lang="en-US" dirty="0"/>
              <a:t> </a:t>
            </a:r>
            <a:r>
              <a:rPr lang="en-US" dirty="0" err="1"/>
              <a:t>przetwarzanie</a:t>
            </a:r>
            <a:r>
              <a:rPr lang="en-US" dirty="0"/>
              <a:t> </a:t>
            </a:r>
            <a:r>
              <a:rPr lang="en-US" dirty="0" err="1"/>
              <a:t>informacji</a:t>
            </a:r>
            <a:r>
              <a:rPr lang="en-US" dirty="0"/>
              <a:t>. Za </a:t>
            </a:r>
            <a:r>
              <a:rPr lang="en-US" dirty="0" err="1"/>
              <a:t>swój</a:t>
            </a:r>
            <a:r>
              <a:rPr lang="en-US" dirty="0"/>
              <a:t> </a:t>
            </a:r>
            <a:r>
              <a:rPr lang="en-US" dirty="0" err="1"/>
              <a:t>wkład</a:t>
            </a:r>
            <a:r>
              <a:rPr lang="en-US" dirty="0"/>
              <a:t> w </a:t>
            </a:r>
            <a:r>
              <a:rPr lang="en-US" dirty="0" err="1"/>
              <a:t>dziedzinę</a:t>
            </a:r>
            <a:r>
              <a:rPr lang="en-US" dirty="0"/>
              <a:t> </a:t>
            </a:r>
            <a:r>
              <a:rPr lang="en-US" dirty="0" err="1"/>
              <a:t>sztucznej</a:t>
            </a:r>
            <a:r>
              <a:rPr lang="en-US" dirty="0"/>
              <a:t> </a:t>
            </a:r>
            <a:r>
              <a:rPr lang="en-US" dirty="0" err="1"/>
              <a:t>inteligencji</a:t>
            </a:r>
            <a:r>
              <a:rPr lang="en-US" dirty="0"/>
              <a:t> McCarthy </a:t>
            </a:r>
            <a:r>
              <a:rPr lang="en-US" dirty="0" err="1"/>
              <a:t>został</a:t>
            </a:r>
            <a:r>
              <a:rPr lang="en-US" dirty="0"/>
              <a:t> w 1971 </a:t>
            </a:r>
            <a:r>
              <a:rPr lang="en-US" dirty="0" err="1"/>
              <a:t>roku</a:t>
            </a:r>
            <a:r>
              <a:rPr lang="en-US" dirty="0"/>
              <a:t> </a:t>
            </a:r>
            <a:r>
              <a:rPr lang="en-US" dirty="0" err="1"/>
              <a:t>nagrodzony</a:t>
            </a:r>
            <a:r>
              <a:rPr lang="en-US" dirty="0"/>
              <a:t> </a:t>
            </a:r>
            <a:r>
              <a:rPr lang="en-US" dirty="0" err="1"/>
              <a:t>Nagrodą</a:t>
            </a:r>
            <a:r>
              <a:rPr lang="en-US" dirty="0"/>
              <a:t> </a:t>
            </a:r>
            <a:r>
              <a:rPr lang="en-US" dirty="0" err="1"/>
              <a:t>Turinga</a:t>
            </a:r>
            <a:r>
              <a:rPr lang="en-US" dirty="0"/>
              <a:t>.</a:t>
            </a:r>
            <a:endParaRPr lang="pl-PL" dirty="0"/>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6</a:t>
            </a:fld>
            <a:endParaRPr lang="pl-PL" altLang="pl-PL"/>
          </a:p>
        </p:txBody>
      </p:sp>
    </p:spTree>
    <p:extLst>
      <p:ext uri="{BB962C8B-B14F-4D97-AF65-F5344CB8AC3E}">
        <p14:creationId xmlns:p14="http://schemas.microsoft.com/office/powerpoint/2010/main" val="303404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Zainteresowanie</a:t>
            </a:r>
            <a:r>
              <a:rPr lang="en-US" dirty="0"/>
              <a:t> </a:t>
            </a:r>
            <a:r>
              <a:rPr lang="en-US" dirty="0" err="1"/>
              <a:t>twórców</a:t>
            </a:r>
            <a:r>
              <a:rPr lang="en-US" dirty="0"/>
              <a:t> </a:t>
            </a:r>
            <a:r>
              <a:rPr lang="en-US" dirty="0" err="1"/>
              <a:t>maszyn</a:t>
            </a:r>
            <a:r>
              <a:rPr lang="en-US" dirty="0"/>
              <a:t> </a:t>
            </a:r>
            <a:r>
              <a:rPr lang="en-US" dirty="0" err="1"/>
              <a:t>testem</a:t>
            </a:r>
            <a:r>
              <a:rPr lang="en-US" dirty="0"/>
              <a:t> </a:t>
            </a:r>
            <a:r>
              <a:rPr lang="en-US" dirty="0" err="1"/>
              <a:t>Turinga</a:t>
            </a:r>
            <a:r>
              <a:rPr lang="en-US" dirty="0"/>
              <a:t> </a:t>
            </a:r>
            <a:r>
              <a:rPr lang="en-US" dirty="0" err="1"/>
              <a:t>doprowadziło</a:t>
            </a:r>
            <a:r>
              <a:rPr lang="en-US" dirty="0"/>
              <a:t> do </a:t>
            </a:r>
            <a:r>
              <a:rPr lang="en-US" dirty="0" err="1"/>
              <a:t>powstawania</a:t>
            </a:r>
            <a:r>
              <a:rPr lang="en-US" dirty="0"/>
              <a:t> </a:t>
            </a:r>
            <a:r>
              <a:rPr lang="en-US" dirty="0" err="1"/>
              <a:t>chatbotów</a:t>
            </a:r>
            <a:r>
              <a:rPr lang="en-US" dirty="0"/>
              <a:t>, </a:t>
            </a:r>
            <a:r>
              <a:rPr lang="en-US" dirty="0" err="1"/>
              <a:t>czyli</a:t>
            </a:r>
            <a:r>
              <a:rPr lang="en-US" dirty="0"/>
              <a:t> </a:t>
            </a:r>
            <a:r>
              <a:rPr lang="en-US" dirty="0" err="1"/>
              <a:t>maszyn</a:t>
            </a:r>
            <a:r>
              <a:rPr lang="en-US" dirty="0"/>
              <a:t> </a:t>
            </a:r>
            <a:r>
              <a:rPr lang="en-US" dirty="0" err="1"/>
              <a:t>będących</a:t>
            </a:r>
            <a:r>
              <a:rPr lang="en-US" dirty="0"/>
              <a:t> </a:t>
            </a:r>
            <a:r>
              <a:rPr lang="en-US" dirty="0" err="1"/>
              <a:t>zdolnymi</a:t>
            </a:r>
            <a:r>
              <a:rPr lang="en-US" dirty="0"/>
              <a:t> do </a:t>
            </a:r>
            <a:r>
              <a:rPr lang="en-US" dirty="0" err="1"/>
              <a:t>prowadzenia</a:t>
            </a:r>
            <a:r>
              <a:rPr lang="en-US" dirty="0"/>
              <a:t> </a:t>
            </a:r>
            <a:r>
              <a:rPr lang="en-US" dirty="0" err="1"/>
              <a:t>rozmowy</a:t>
            </a:r>
            <a:r>
              <a:rPr lang="en-US" dirty="0"/>
              <a:t> z </a:t>
            </a:r>
            <a:r>
              <a:rPr lang="en-US" dirty="0" err="1"/>
              <a:t>człowiekiem</a:t>
            </a:r>
            <a:r>
              <a:rPr lang="en-US" dirty="0"/>
              <a:t>. W 1966 </a:t>
            </a:r>
            <a:r>
              <a:rPr lang="en-US" dirty="0" err="1"/>
              <a:t>roku</a:t>
            </a:r>
            <a:r>
              <a:rPr lang="en-US" dirty="0"/>
              <a:t> </a:t>
            </a:r>
            <a:r>
              <a:rPr lang="en-US" dirty="0" err="1"/>
              <a:t>niemiecki</a:t>
            </a:r>
            <a:r>
              <a:rPr lang="en-US" dirty="0"/>
              <a:t> </a:t>
            </a:r>
            <a:r>
              <a:rPr lang="en-US" dirty="0" err="1"/>
              <a:t>informatyk</a:t>
            </a:r>
            <a:r>
              <a:rPr lang="en-US" dirty="0"/>
              <a:t> z MIT, Joseph Weizenbaum, </a:t>
            </a:r>
            <a:r>
              <a:rPr lang="en-US" dirty="0" err="1"/>
              <a:t>stworzył</a:t>
            </a:r>
            <a:r>
              <a:rPr lang="en-US" dirty="0"/>
              <a:t> ELIZĘ, </a:t>
            </a:r>
            <a:r>
              <a:rPr lang="en-US" dirty="0" err="1"/>
              <a:t>czyli</a:t>
            </a:r>
            <a:r>
              <a:rPr lang="en-US" dirty="0"/>
              <a:t> </a:t>
            </a:r>
            <a:r>
              <a:rPr lang="en-US" dirty="0" err="1"/>
              <a:t>wirtualną</a:t>
            </a:r>
            <a:r>
              <a:rPr lang="en-US" dirty="0"/>
              <a:t> </a:t>
            </a:r>
            <a:r>
              <a:rPr lang="en-US" dirty="0" err="1"/>
              <a:t>terapeutkę</a:t>
            </a:r>
            <a:r>
              <a:rPr lang="en-US" dirty="0"/>
              <a:t>. </a:t>
            </a:r>
            <a:r>
              <a:rPr lang="en-US" dirty="0" err="1"/>
              <a:t>Potrafiła</a:t>
            </a:r>
            <a:r>
              <a:rPr lang="en-US" dirty="0"/>
              <a:t> </a:t>
            </a:r>
            <a:r>
              <a:rPr lang="en-US" dirty="0" err="1"/>
              <a:t>ona</a:t>
            </a:r>
            <a:r>
              <a:rPr lang="en-US" dirty="0"/>
              <a:t> </a:t>
            </a:r>
            <a:r>
              <a:rPr lang="en-US" dirty="0" err="1"/>
              <a:t>przetwarzać</a:t>
            </a:r>
            <a:r>
              <a:rPr lang="en-US" dirty="0"/>
              <a:t> </a:t>
            </a:r>
            <a:r>
              <a:rPr lang="en-US" dirty="0" err="1"/>
              <a:t>język</a:t>
            </a:r>
            <a:r>
              <a:rPr lang="en-US" dirty="0"/>
              <a:t> </a:t>
            </a:r>
            <a:r>
              <a:rPr lang="en-US" dirty="0" err="1"/>
              <a:t>naturalny</a:t>
            </a:r>
            <a:r>
              <a:rPr lang="en-US" dirty="0"/>
              <a:t>, </a:t>
            </a:r>
            <a:r>
              <a:rPr lang="en-US" dirty="0" err="1"/>
              <a:t>rozpoznawać</a:t>
            </a:r>
            <a:r>
              <a:rPr lang="en-US" dirty="0"/>
              <a:t> </a:t>
            </a:r>
            <a:r>
              <a:rPr lang="en-US" dirty="0" err="1"/>
              <a:t>słowa</a:t>
            </a:r>
            <a:r>
              <a:rPr lang="en-US" dirty="0"/>
              <a:t> </a:t>
            </a:r>
            <a:r>
              <a:rPr lang="en-US" dirty="0" err="1"/>
              <a:t>klucze</a:t>
            </a:r>
            <a:r>
              <a:rPr lang="en-US" dirty="0"/>
              <a:t>, a </a:t>
            </a:r>
            <a:r>
              <a:rPr lang="en-US" dirty="0" err="1"/>
              <a:t>następnie</a:t>
            </a:r>
            <a:r>
              <a:rPr lang="en-US" dirty="0"/>
              <a:t>, </a:t>
            </a:r>
            <a:r>
              <a:rPr lang="en-US" dirty="0" err="1"/>
              <a:t>nauczona</a:t>
            </a:r>
            <a:r>
              <a:rPr lang="en-US" dirty="0"/>
              <a:t> </a:t>
            </a:r>
            <a:r>
              <a:rPr lang="en-US" dirty="0" err="1"/>
              <a:t>odpowiednich</a:t>
            </a:r>
            <a:r>
              <a:rPr lang="en-US" dirty="0"/>
              <a:t> </a:t>
            </a:r>
            <a:r>
              <a:rPr lang="en-US" dirty="0" err="1"/>
              <a:t>kwestii</a:t>
            </a:r>
            <a:r>
              <a:rPr lang="en-US" dirty="0"/>
              <a:t>, </a:t>
            </a:r>
            <a:r>
              <a:rPr lang="en-US" dirty="0" err="1"/>
              <a:t>udzielać</a:t>
            </a:r>
            <a:r>
              <a:rPr lang="en-US" dirty="0"/>
              <a:t> </a:t>
            </a:r>
            <a:r>
              <a:rPr lang="en-US" dirty="0" err="1"/>
              <a:t>adekwatnych</a:t>
            </a:r>
            <a:r>
              <a:rPr lang="en-US" dirty="0"/>
              <a:t> </a:t>
            </a:r>
            <a:r>
              <a:rPr lang="en-US" dirty="0" err="1"/>
              <a:t>odpowiedzi</a:t>
            </a:r>
            <a:r>
              <a:rPr lang="en-US" dirty="0"/>
              <a:t>. </a:t>
            </a:r>
            <a:r>
              <a:rPr lang="en-US" dirty="0" err="1"/>
              <a:t>Chatbota</a:t>
            </a:r>
            <a:r>
              <a:rPr lang="en-US" dirty="0"/>
              <a:t> z </a:t>
            </a:r>
            <a:r>
              <a:rPr lang="en-US" dirty="0" err="1"/>
              <a:t>powodzeniem</a:t>
            </a:r>
            <a:r>
              <a:rPr lang="en-US" dirty="0"/>
              <a:t> </a:t>
            </a:r>
            <a:r>
              <a:rPr lang="en-US" dirty="0" err="1"/>
              <a:t>wykorzystywano</a:t>
            </a:r>
            <a:r>
              <a:rPr lang="en-US" dirty="0"/>
              <a:t> do </a:t>
            </a:r>
            <a:r>
              <a:rPr lang="en-US" dirty="0" err="1"/>
              <a:t>terapii</a:t>
            </a:r>
            <a:r>
              <a:rPr lang="en-US" dirty="0"/>
              <a:t> </a:t>
            </a:r>
            <a:r>
              <a:rPr lang="en-US" dirty="0" err="1"/>
              <a:t>osób</a:t>
            </a:r>
            <a:r>
              <a:rPr lang="en-US" dirty="0"/>
              <a:t> z </a:t>
            </a:r>
            <a:r>
              <a:rPr lang="en-US" dirty="0" err="1"/>
              <a:t>zaburzeniami</a:t>
            </a:r>
            <a:r>
              <a:rPr lang="en-US" dirty="0"/>
              <a:t> </a:t>
            </a:r>
            <a:r>
              <a:rPr lang="en-US" dirty="0" err="1"/>
              <a:t>psychicznymi</a:t>
            </a:r>
            <a:r>
              <a:rPr lang="en-US" dirty="0"/>
              <a:t>.</a:t>
            </a:r>
            <a:endParaRPr lang="pl-PL" dirty="0"/>
          </a:p>
          <a:p>
            <a:pPr>
              <a:spcBef>
                <a:spcPts val="0"/>
              </a:spcBef>
              <a:spcAft>
                <a:spcPts val="0"/>
              </a:spcAft>
            </a:pPr>
            <a:r>
              <a:rPr lang="en-US" dirty="0"/>
              <a:t>Po ELIZIE, w 1972 </a:t>
            </a:r>
            <a:r>
              <a:rPr lang="en-US" dirty="0" err="1"/>
              <a:t>roku</a:t>
            </a:r>
            <a:r>
              <a:rPr lang="en-US" dirty="0"/>
              <a:t> </a:t>
            </a:r>
            <a:r>
              <a:rPr lang="en-US" dirty="0" err="1"/>
              <a:t>powstał</a:t>
            </a:r>
            <a:r>
              <a:rPr lang="en-US" dirty="0"/>
              <a:t> PARRY. </a:t>
            </a:r>
            <a:r>
              <a:rPr lang="en-US" dirty="0" err="1"/>
              <a:t>Stworzył</a:t>
            </a:r>
            <a:r>
              <a:rPr lang="en-US" dirty="0"/>
              <a:t> go </a:t>
            </a:r>
            <a:r>
              <a:rPr lang="en-US" dirty="0" err="1"/>
              <a:t>psychiatra</a:t>
            </a:r>
            <a:r>
              <a:rPr lang="en-US" dirty="0"/>
              <a:t> Kenneth Colby w </a:t>
            </a:r>
            <a:r>
              <a:rPr lang="en-US" dirty="0" err="1"/>
              <a:t>celu</a:t>
            </a:r>
            <a:r>
              <a:rPr lang="en-US" dirty="0"/>
              <a:t> </a:t>
            </a:r>
            <a:r>
              <a:rPr lang="en-US" dirty="0" err="1"/>
              <a:t>symulacji</a:t>
            </a:r>
            <a:r>
              <a:rPr lang="en-US" dirty="0"/>
              <a:t> </a:t>
            </a:r>
            <a:r>
              <a:rPr lang="en-US" dirty="0" err="1"/>
              <a:t>człowieka</a:t>
            </a:r>
            <a:r>
              <a:rPr lang="en-US" dirty="0"/>
              <a:t> </a:t>
            </a:r>
            <a:r>
              <a:rPr lang="en-US" dirty="0" err="1"/>
              <a:t>chorego</a:t>
            </a:r>
            <a:r>
              <a:rPr lang="en-US" dirty="0"/>
              <a:t> </a:t>
            </a:r>
            <a:r>
              <a:rPr lang="en-US" dirty="0" err="1"/>
              <a:t>na</a:t>
            </a:r>
            <a:r>
              <a:rPr lang="en-US" dirty="0"/>
              <a:t> </a:t>
            </a:r>
            <a:r>
              <a:rPr lang="en-US" dirty="0" err="1"/>
              <a:t>schizofrenię</a:t>
            </a:r>
            <a:r>
              <a:rPr lang="en-US" dirty="0"/>
              <a:t> </a:t>
            </a:r>
            <a:r>
              <a:rPr lang="en-US" dirty="0" err="1"/>
              <a:t>paranoidalną</a:t>
            </a:r>
            <a:r>
              <a:rPr lang="en-US" dirty="0"/>
              <a:t>.</a:t>
            </a:r>
            <a:endParaRPr lang="pl-PL" dirty="0"/>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7</a:t>
            </a:fld>
            <a:endParaRPr lang="pl-PL" altLang="pl-PL"/>
          </a:p>
        </p:txBody>
      </p:sp>
    </p:spTree>
    <p:extLst>
      <p:ext uri="{BB962C8B-B14F-4D97-AF65-F5344CB8AC3E}">
        <p14:creationId xmlns:p14="http://schemas.microsoft.com/office/powerpoint/2010/main" val="3477162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err="1"/>
              <a:t>Mimo</a:t>
            </a:r>
            <a:r>
              <a:rPr lang="en-US" dirty="0"/>
              <a:t> </a:t>
            </a:r>
            <a:r>
              <a:rPr lang="en-US" dirty="0" err="1"/>
              <a:t>wczesnych</a:t>
            </a:r>
            <a:r>
              <a:rPr lang="en-US" dirty="0"/>
              <a:t> </a:t>
            </a:r>
            <a:r>
              <a:rPr lang="en-US" dirty="0" err="1"/>
              <a:t>sukcesów</a:t>
            </a:r>
            <a:r>
              <a:rPr lang="en-US" dirty="0"/>
              <a:t> w </a:t>
            </a:r>
            <a:r>
              <a:rPr lang="en-US" dirty="0" err="1"/>
              <a:t>dziedzinie</a:t>
            </a:r>
            <a:r>
              <a:rPr lang="en-US" dirty="0"/>
              <a:t> </a:t>
            </a:r>
            <a:r>
              <a:rPr lang="en-US" dirty="0" err="1"/>
              <a:t>sztucznej</a:t>
            </a:r>
            <a:r>
              <a:rPr lang="en-US" dirty="0"/>
              <a:t> </a:t>
            </a:r>
            <a:r>
              <a:rPr lang="en-US" dirty="0" err="1"/>
              <a:t>inteligencji</a:t>
            </a:r>
            <a:r>
              <a:rPr lang="en-US" dirty="0"/>
              <a:t>, </a:t>
            </a:r>
            <a:r>
              <a:rPr lang="en-US" dirty="0" err="1"/>
              <a:t>ówczesne</a:t>
            </a:r>
            <a:r>
              <a:rPr lang="en-US" dirty="0"/>
              <a:t> </a:t>
            </a:r>
            <a:r>
              <a:rPr lang="en-US" dirty="0" err="1"/>
              <a:t>komputery</a:t>
            </a:r>
            <a:r>
              <a:rPr lang="en-US" dirty="0"/>
              <a:t> </a:t>
            </a:r>
            <a:r>
              <a:rPr lang="en-US" dirty="0" err="1"/>
              <a:t>nie</a:t>
            </a:r>
            <a:r>
              <a:rPr lang="en-US" dirty="0"/>
              <a:t> </a:t>
            </a:r>
            <a:r>
              <a:rPr lang="en-US" dirty="0" err="1"/>
              <a:t>były</a:t>
            </a:r>
            <a:r>
              <a:rPr lang="en-US" dirty="0"/>
              <a:t> w </a:t>
            </a:r>
            <a:r>
              <a:rPr lang="en-US" dirty="0" err="1"/>
              <a:t>stanie</a:t>
            </a:r>
            <a:r>
              <a:rPr lang="en-US" dirty="0"/>
              <a:t> </a:t>
            </a:r>
            <a:r>
              <a:rPr lang="en-US" dirty="0" err="1"/>
              <a:t>przetworzyć</a:t>
            </a:r>
            <a:r>
              <a:rPr lang="en-US" dirty="0"/>
              <a:t> </a:t>
            </a:r>
            <a:r>
              <a:rPr lang="en-US" dirty="0" err="1"/>
              <a:t>wystarczająco</a:t>
            </a:r>
            <a:r>
              <a:rPr lang="en-US" dirty="0"/>
              <a:t> </a:t>
            </a:r>
            <a:r>
              <a:rPr lang="en-US" dirty="0" err="1"/>
              <a:t>dużej</a:t>
            </a:r>
            <a:r>
              <a:rPr lang="en-US" dirty="0"/>
              <a:t> </a:t>
            </a:r>
            <a:r>
              <a:rPr lang="en-US" dirty="0" err="1"/>
              <a:t>ilości</a:t>
            </a:r>
            <a:r>
              <a:rPr lang="en-US" dirty="0"/>
              <a:t> </a:t>
            </a:r>
            <a:r>
              <a:rPr lang="en-US" dirty="0" err="1"/>
              <a:t>danych</a:t>
            </a:r>
            <a:r>
              <a:rPr lang="en-US" dirty="0"/>
              <a:t>, </a:t>
            </a:r>
            <a:r>
              <a:rPr lang="en-US" dirty="0" err="1"/>
              <a:t>wymaganej</a:t>
            </a:r>
            <a:r>
              <a:rPr lang="en-US" dirty="0"/>
              <a:t> do </a:t>
            </a:r>
            <a:r>
              <a:rPr lang="en-US" dirty="0" err="1"/>
              <a:t>pomyślnego</a:t>
            </a:r>
            <a:r>
              <a:rPr lang="en-US" dirty="0"/>
              <a:t> </a:t>
            </a:r>
            <a:r>
              <a:rPr lang="en-US" dirty="0" err="1"/>
              <a:t>wykorzystania</a:t>
            </a:r>
            <a:r>
              <a:rPr lang="en-US" dirty="0"/>
              <a:t> </a:t>
            </a:r>
            <a:r>
              <a:rPr lang="en-US" dirty="0" err="1"/>
              <a:t>tej</a:t>
            </a:r>
            <a:r>
              <a:rPr lang="en-US" dirty="0"/>
              <a:t> </a:t>
            </a:r>
            <a:r>
              <a:rPr lang="en-US" dirty="0" err="1"/>
              <a:t>technologii</a:t>
            </a:r>
            <a:r>
              <a:rPr lang="en-US" dirty="0"/>
              <a:t>. </a:t>
            </a:r>
            <a:r>
              <a:rPr lang="en-US" dirty="0" err="1"/>
              <a:t>Fundatorzy</a:t>
            </a:r>
            <a:r>
              <a:rPr lang="en-US" dirty="0"/>
              <a:t> </a:t>
            </a:r>
            <a:r>
              <a:rPr lang="en-US" dirty="0" err="1"/>
              <a:t>doszli</a:t>
            </a:r>
            <a:r>
              <a:rPr lang="en-US" dirty="0"/>
              <a:t> do </a:t>
            </a:r>
            <a:r>
              <a:rPr lang="en-US" dirty="0" err="1"/>
              <a:t>wniosku</a:t>
            </a:r>
            <a:r>
              <a:rPr lang="en-US" dirty="0"/>
              <a:t>, </a:t>
            </a:r>
            <a:r>
              <a:rPr lang="en-US" dirty="0" err="1"/>
              <a:t>że</a:t>
            </a:r>
            <a:r>
              <a:rPr lang="en-US" dirty="0"/>
              <a:t> </a:t>
            </a:r>
            <a:r>
              <a:rPr lang="en-US" dirty="0" err="1"/>
              <a:t>badania</a:t>
            </a:r>
            <a:r>
              <a:rPr lang="en-US" dirty="0"/>
              <a:t> </a:t>
            </a:r>
            <a:r>
              <a:rPr lang="en-US" dirty="0" err="1"/>
              <a:t>nie</a:t>
            </a:r>
            <a:r>
              <a:rPr lang="en-US" dirty="0"/>
              <a:t> </a:t>
            </a:r>
            <a:r>
              <a:rPr lang="en-US" dirty="0" err="1"/>
              <a:t>przynoszą</a:t>
            </a:r>
            <a:r>
              <a:rPr lang="en-US" dirty="0"/>
              <a:t> </a:t>
            </a:r>
            <a:r>
              <a:rPr lang="en-US" dirty="0" err="1"/>
              <a:t>oczekiwanych</a:t>
            </a:r>
            <a:r>
              <a:rPr lang="en-US" dirty="0"/>
              <a:t> </a:t>
            </a:r>
            <a:r>
              <a:rPr lang="en-US" dirty="0" err="1"/>
              <a:t>rezultatów</a:t>
            </a:r>
            <a:r>
              <a:rPr lang="en-US" dirty="0"/>
              <a:t> </a:t>
            </a:r>
            <a:endParaRPr lang="pl-PL"/>
          </a:p>
          <a:p>
            <a:r>
              <a:rPr lang="en-US" dirty="0" err="1"/>
              <a:t>i</a:t>
            </a:r>
            <a:r>
              <a:rPr lang="en-US" dirty="0"/>
              <a:t> </a:t>
            </a:r>
            <a:r>
              <a:rPr lang="en-US" dirty="0" err="1"/>
              <a:t>wycofali</a:t>
            </a:r>
            <a:r>
              <a:rPr lang="en-US" dirty="0"/>
              <a:t> </a:t>
            </a:r>
            <a:r>
              <a:rPr lang="en-US" dirty="0" err="1"/>
              <a:t>wsparcie</a:t>
            </a:r>
            <a:r>
              <a:rPr lang="en-US" dirty="0"/>
              <a:t>. </a:t>
            </a:r>
            <a:r>
              <a:rPr lang="en-US" dirty="0" err="1"/>
              <a:t>Okres</a:t>
            </a:r>
            <a:r>
              <a:rPr lang="en-US" dirty="0"/>
              <a:t> od 1974 do 1980 </a:t>
            </a:r>
            <a:r>
              <a:rPr lang="en-US" dirty="0" err="1"/>
              <a:t>roku</a:t>
            </a:r>
            <a:r>
              <a:rPr lang="en-US" dirty="0"/>
              <a:t> </a:t>
            </a:r>
            <a:r>
              <a:rPr lang="en-US" dirty="0" err="1"/>
              <a:t>nazywany</a:t>
            </a:r>
            <a:r>
              <a:rPr lang="en-US" dirty="0"/>
              <a:t> jest „</a:t>
            </a:r>
            <a:r>
              <a:rPr lang="en-US" dirty="0" err="1"/>
              <a:t>zimą</a:t>
            </a:r>
            <a:r>
              <a:rPr lang="en-US" dirty="0"/>
              <a:t> </a:t>
            </a:r>
            <a:r>
              <a:rPr lang="en-US" dirty="0" err="1"/>
              <a:t>sztucznej</a:t>
            </a:r>
            <a:r>
              <a:rPr lang="en-US" dirty="0"/>
              <a:t> </a:t>
            </a:r>
            <a:r>
              <a:rPr lang="en-US" dirty="0" err="1"/>
              <a:t>inteligencji</a:t>
            </a:r>
            <a:r>
              <a:rPr lang="en-US" dirty="0"/>
              <a:t>”.</a:t>
            </a:r>
            <a:endParaRPr lang="en-US" dirty="0">
              <a:ea typeface="Calibri"/>
              <a:cs typeface="Calibri"/>
            </a:endParaRPr>
          </a:p>
          <a:p>
            <a:endParaRPr lang="en-US" dirty="0">
              <a:ea typeface="Calibri"/>
              <a:cs typeface="Calibri"/>
            </a:endParaRPr>
          </a:p>
          <a:p>
            <a:r>
              <a:rPr lang="en-US" dirty="0">
                <a:cs typeface="Calibri"/>
              </a:rPr>
              <a:t>Zapis </a:t>
            </a:r>
            <a:r>
              <a:rPr lang="en-US" dirty="0" err="1">
                <a:cs typeface="Calibri"/>
              </a:rPr>
              <a:t>rozmowy</a:t>
            </a:r>
            <a:r>
              <a:rPr lang="en-US" dirty="0">
                <a:cs typeface="Calibri"/>
              </a:rPr>
              <a:t> </a:t>
            </a:r>
            <a:r>
              <a:rPr lang="en-US" dirty="0" err="1">
                <a:cs typeface="Calibri"/>
              </a:rPr>
              <a:t>dwóch</a:t>
            </a:r>
            <a:r>
              <a:rPr lang="en-US" dirty="0">
                <a:cs typeface="Calibri"/>
              </a:rPr>
              <a:t> </a:t>
            </a:r>
            <a:r>
              <a:rPr lang="en-US" dirty="0" err="1">
                <a:cs typeface="Calibri"/>
              </a:rPr>
              <a:t>pierwszych</a:t>
            </a:r>
            <a:r>
              <a:rPr lang="en-US" dirty="0">
                <a:cs typeface="Calibri"/>
              </a:rPr>
              <a:t> </a:t>
            </a:r>
            <a:r>
              <a:rPr lang="en-US" dirty="0" err="1">
                <a:cs typeface="Calibri"/>
              </a:rPr>
              <a:t>chatbotów</a:t>
            </a:r>
            <a:r>
              <a:rPr lang="en-US" dirty="0">
                <a:cs typeface="Calibri"/>
              </a:rPr>
              <a:t>.</a:t>
            </a:r>
            <a:endParaRPr lang="en-US"/>
          </a:p>
          <a:p>
            <a:endParaRPr lang="en-US" dirty="0">
              <a:cs typeface="Calibri"/>
            </a:endParaRPr>
          </a:p>
          <a:p>
            <a:r>
              <a:rPr lang="en-US" i="1" dirty="0"/>
              <a:t>They might not have passed the Turing Test, but they won the battle for wackiness. ~ Megan Garber</a:t>
            </a:r>
            <a:r>
              <a:rPr lang="en-US" dirty="0"/>
              <a:t> (</a:t>
            </a:r>
            <a:r>
              <a:rPr lang="en-US" dirty="0" err="1"/>
              <a:t>dziennikarka</a:t>
            </a:r>
            <a:r>
              <a:rPr lang="en-US" dirty="0"/>
              <a:t> </a:t>
            </a:r>
            <a:r>
              <a:rPr lang="en-US" i="1" dirty="0"/>
              <a:t>The Atlantic</a:t>
            </a:r>
            <a:r>
              <a:rPr lang="en-US" dirty="0"/>
              <a:t>)</a:t>
            </a:r>
          </a:p>
          <a:p>
            <a:endParaRPr lang="en-US" dirty="0">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8</a:t>
            </a:fld>
            <a:endParaRPr lang="pl-PL" altLang="pl-PL"/>
          </a:p>
        </p:txBody>
      </p:sp>
    </p:spTree>
    <p:extLst>
      <p:ext uri="{BB962C8B-B14F-4D97-AF65-F5344CB8AC3E}">
        <p14:creationId xmlns:p14="http://schemas.microsoft.com/office/powerpoint/2010/main" val="296944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a:t>W 1981 </a:t>
            </a:r>
            <a:r>
              <a:rPr lang="en-US" dirty="0" err="1"/>
              <a:t>roku</a:t>
            </a:r>
            <a:r>
              <a:rPr lang="en-US" dirty="0"/>
              <a:t> </a:t>
            </a:r>
            <a:r>
              <a:rPr lang="en-US" dirty="0" err="1"/>
              <a:t>odkryto</a:t>
            </a:r>
            <a:r>
              <a:rPr lang="en-US" dirty="0"/>
              <a:t>, </a:t>
            </a:r>
            <a:r>
              <a:rPr lang="en-US" dirty="0" err="1"/>
              <a:t>że</a:t>
            </a:r>
            <a:r>
              <a:rPr lang="en-US" dirty="0"/>
              <a:t> </a:t>
            </a:r>
            <a:r>
              <a:rPr lang="en-US" dirty="0" err="1"/>
              <a:t>sztuczna</a:t>
            </a:r>
            <a:r>
              <a:rPr lang="en-US" dirty="0"/>
              <a:t> </a:t>
            </a:r>
            <a:r>
              <a:rPr lang="en-US" dirty="0" err="1"/>
              <a:t>inteligencja</a:t>
            </a:r>
            <a:r>
              <a:rPr lang="en-US" dirty="0"/>
              <a:t> </a:t>
            </a:r>
            <a:r>
              <a:rPr lang="en-US" dirty="0" err="1"/>
              <a:t>może</a:t>
            </a:r>
            <a:r>
              <a:rPr lang="en-US" dirty="0"/>
              <a:t> </a:t>
            </a:r>
            <a:r>
              <a:rPr lang="en-US" dirty="0" err="1"/>
              <a:t>być</a:t>
            </a:r>
            <a:r>
              <a:rPr lang="en-US" dirty="0"/>
              <a:t> </a:t>
            </a:r>
            <a:r>
              <a:rPr lang="en-US" dirty="0" err="1"/>
              <a:t>wykorzystana</a:t>
            </a:r>
            <a:r>
              <a:rPr lang="en-US" dirty="0"/>
              <a:t> do </a:t>
            </a:r>
            <a:r>
              <a:rPr lang="en-US" dirty="0" err="1"/>
              <a:t>celów</a:t>
            </a:r>
            <a:r>
              <a:rPr lang="en-US" dirty="0"/>
              <a:t> </a:t>
            </a:r>
            <a:r>
              <a:rPr lang="en-US" dirty="0" err="1"/>
              <a:t>komercyjnych</a:t>
            </a:r>
            <a:r>
              <a:rPr lang="en-US" dirty="0"/>
              <a:t>, co </a:t>
            </a:r>
            <a:r>
              <a:rPr lang="en-US" dirty="0" err="1"/>
              <a:t>wznowiło</a:t>
            </a:r>
            <a:r>
              <a:rPr lang="en-US" dirty="0"/>
              <a:t> </a:t>
            </a:r>
            <a:r>
              <a:rPr lang="en-US" dirty="0" err="1"/>
              <a:t>inwestycje</a:t>
            </a:r>
            <a:r>
              <a:rPr lang="en-US" dirty="0"/>
              <a:t> w </a:t>
            </a:r>
            <a:r>
              <a:rPr lang="en-US" dirty="0" err="1"/>
              <a:t>tę</a:t>
            </a:r>
            <a:r>
              <a:rPr lang="en-US" dirty="0"/>
              <a:t> </a:t>
            </a:r>
            <a:r>
              <a:rPr lang="en-US" dirty="0" err="1"/>
              <a:t>dziedzinę</a:t>
            </a:r>
            <a:r>
              <a:rPr lang="en-US" dirty="0"/>
              <a:t>. </a:t>
            </a:r>
            <a:r>
              <a:rPr lang="en-US" dirty="0" err="1"/>
              <a:t>Amerykański</a:t>
            </a:r>
            <a:r>
              <a:rPr lang="en-US" dirty="0"/>
              <a:t> </a:t>
            </a:r>
            <a:r>
              <a:rPr lang="en-US" dirty="0" err="1"/>
              <a:t>informatyk</a:t>
            </a:r>
            <a:r>
              <a:rPr lang="en-US" dirty="0"/>
              <a:t> Ed Feigenbaum </a:t>
            </a:r>
            <a:r>
              <a:rPr lang="en-US" dirty="0" err="1"/>
              <a:t>oraz</a:t>
            </a:r>
            <a:r>
              <a:rPr lang="en-US" dirty="0"/>
              <a:t> </a:t>
            </a:r>
            <a:r>
              <a:rPr lang="en-US" dirty="0" err="1"/>
              <a:t>inni</a:t>
            </a:r>
            <a:r>
              <a:rPr lang="en-US" dirty="0"/>
              <a:t> </a:t>
            </a:r>
            <a:r>
              <a:rPr lang="en-US" dirty="0" err="1"/>
              <a:t>opracowali</a:t>
            </a:r>
            <a:r>
              <a:rPr lang="en-US" dirty="0"/>
              <a:t> </a:t>
            </a:r>
            <a:r>
              <a:rPr lang="en-US" dirty="0" err="1"/>
              <a:t>tak</a:t>
            </a:r>
            <a:r>
              <a:rPr lang="en-US" dirty="0"/>
              <a:t> </a:t>
            </a:r>
            <a:r>
              <a:rPr lang="en-US" dirty="0" err="1"/>
              <a:t>zwane</a:t>
            </a:r>
            <a:r>
              <a:rPr lang="en-US" dirty="0"/>
              <a:t> </a:t>
            </a:r>
            <a:r>
              <a:rPr lang="en-US" dirty="0" err="1"/>
              <a:t>systemy</a:t>
            </a:r>
            <a:r>
              <a:rPr lang="en-US" dirty="0"/>
              <a:t> </a:t>
            </a:r>
            <a:r>
              <a:rPr lang="en-US" dirty="0" err="1"/>
              <a:t>ekspertowe</a:t>
            </a:r>
            <a:r>
              <a:rPr lang="en-US" dirty="0"/>
              <a:t>, </a:t>
            </a:r>
            <a:r>
              <a:rPr lang="en-US" dirty="0" err="1"/>
              <a:t>czyli</a:t>
            </a:r>
            <a:r>
              <a:rPr lang="en-US" dirty="0"/>
              <a:t> </a:t>
            </a:r>
            <a:r>
              <a:rPr lang="en-US" dirty="0" err="1"/>
              <a:t>systemy</a:t>
            </a:r>
            <a:r>
              <a:rPr lang="en-US" dirty="0"/>
              <a:t> </a:t>
            </a:r>
            <a:r>
              <a:rPr lang="en-US" dirty="0" err="1"/>
              <a:t>sztucznej</a:t>
            </a:r>
            <a:r>
              <a:rPr lang="en-US" dirty="0"/>
              <a:t> </a:t>
            </a:r>
            <a:r>
              <a:rPr lang="en-US" dirty="0" err="1"/>
              <a:t>inteligencji</a:t>
            </a:r>
            <a:r>
              <a:rPr lang="en-US" dirty="0"/>
              <a:t> </a:t>
            </a:r>
            <a:r>
              <a:rPr lang="en-US" dirty="0" err="1"/>
              <a:t>symulujące</a:t>
            </a:r>
            <a:r>
              <a:rPr lang="en-US" dirty="0"/>
              <a:t> </a:t>
            </a:r>
            <a:r>
              <a:rPr lang="en-US" dirty="0" err="1"/>
              <a:t>proces</a:t>
            </a:r>
            <a:r>
              <a:rPr lang="en-US" dirty="0"/>
              <a:t> </a:t>
            </a:r>
            <a:r>
              <a:rPr lang="en-US" dirty="0" err="1"/>
              <a:t>podejmowania</a:t>
            </a:r>
            <a:r>
              <a:rPr lang="en-US" dirty="0"/>
              <a:t> </a:t>
            </a:r>
            <a:r>
              <a:rPr lang="en-US" dirty="0" err="1"/>
              <a:t>decyzji</a:t>
            </a:r>
            <a:r>
              <a:rPr lang="en-US" dirty="0"/>
              <a:t> </a:t>
            </a:r>
            <a:r>
              <a:rPr lang="en-US" dirty="0" err="1"/>
              <a:t>przez</a:t>
            </a:r>
            <a:r>
              <a:rPr lang="en-US" dirty="0"/>
              <a:t> </a:t>
            </a:r>
            <a:r>
              <a:rPr lang="en-US" dirty="0" err="1"/>
              <a:t>człowieka-eksperta</a:t>
            </a:r>
            <a:r>
              <a:rPr lang="en-US" dirty="0"/>
              <a:t> (np. </a:t>
            </a:r>
            <a:r>
              <a:rPr lang="en-US" dirty="0" err="1"/>
              <a:t>diagnozowanie</a:t>
            </a:r>
            <a:r>
              <a:rPr lang="en-US" dirty="0"/>
              <a:t> </a:t>
            </a:r>
            <a:r>
              <a:rPr lang="en-US" dirty="0" err="1"/>
              <a:t>chorób</a:t>
            </a:r>
            <a:r>
              <a:rPr lang="en-US" dirty="0"/>
              <a:t>, </a:t>
            </a:r>
            <a:r>
              <a:rPr lang="en-US" dirty="0" err="1"/>
              <a:t>prognozowanie</a:t>
            </a:r>
            <a:r>
              <a:rPr lang="en-US" dirty="0"/>
              <a:t> </a:t>
            </a:r>
            <a:r>
              <a:rPr lang="en-US" dirty="0" err="1"/>
              <a:t>pogody</a:t>
            </a:r>
            <a:r>
              <a:rPr lang="en-US" dirty="0"/>
              <a:t>, </a:t>
            </a:r>
            <a:r>
              <a:rPr lang="en-US" dirty="0" err="1"/>
              <a:t>udzielanie</a:t>
            </a:r>
            <a:r>
              <a:rPr lang="en-US" dirty="0"/>
              <a:t> </a:t>
            </a:r>
            <a:r>
              <a:rPr lang="en-US" dirty="0" err="1"/>
              <a:t>porad</a:t>
            </a:r>
            <a:r>
              <a:rPr lang="en-US" dirty="0"/>
              <a:t> </a:t>
            </a:r>
            <a:r>
              <a:rPr lang="en-US" dirty="0" err="1"/>
              <a:t>prawnych</a:t>
            </a:r>
            <a:r>
              <a:rPr lang="en-US" dirty="0"/>
              <a:t>). </a:t>
            </a:r>
            <a:r>
              <a:rPr lang="en-US" dirty="0" err="1"/>
              <a:t>Skupiały</a:t>
            </a:r>
            <a:r>
              <a:rPr lang="en-US" dirty="0"/>
              <a:t> </a:t>
            </a:r>
            <a:r>
              <a:rPr lang="en-US" dirty="0" err="1"/>
              <a:t>się</a:t>
            </a:r>
            <a:r>
              <a:rPr lang="en-US" dirty="0"/>
              <a:t> one </a:t>
            </a:r>
            <a:r>
              <a:rPr lang="en-US" dirty="0" err="1"/>
              <a:t>bardziej</a:t>
            </a:r>
            <a:r>
              <a:rPr lang="en-US" dirty="0"/>
              <a:t> </a:t>
            </a:r>
            <a:r>
              <a:rPr lang="en-US" dirty="0" err="1"/>
              <a:t>nie</a:t>
            </a:r>
            <a:r>
              <a:rPr lang="en-US" dirty="0"/>
              <a:t> </a:t>
            </a:r>
            <a:r>
              <a:rPr lang="en-US" dirty="0" err="1"/>
              <a:t>na</a:t>
            </a:r>
            <a:r>
              <a:rPr lang="en-US" dirty="0"/>
              <a:t> </a:t>
            </a:r>
            <a:r>
              <a:rPr lang="en-US" dirty="0" err="1"/>
              <a:t>samej</a:t>
            </a:r>
            <a:r>
              <a:rPr lang="en-US" dirty="0"/>
              <a:t> </a:t>
            </a:r>
            <a:r>
              <a:rPr lang="en-US" dirty="0" err="1"/>
              <a:t>inteligencji</a:t>
            </a:r>
            <a:r>
              <a:rPr lang="en-US" dirty="0"/>
              <a:t>, </a:t>
            </a:r>
            <a:r>
              <a:rPr lang="en-US" dirty="0" err="1"/>
              <a:t>lecz</a:t>
            </a:r>
            <a:r>
              <a:rPr lang="en-US" dirty="0"/>
              <a:t> </a:t>
            </a:r>
            <a:r>
              <a:rPr lang="en-US" dirty="0" err="1"/>
              <a:t>na</a:t>
            </a:r>
            <a:r>
              <a:rPr lang="en-US" dirty="0"/>
              <a:t> </a:t>
            </a:r>
            <a:r>
              <a:rPr lang="en-US" dirty="0" err="1"/>
              <a:t>automatyzacji</a:t>
            </a:r>
            <a:r>
              <a:rPr lang="en-US" dirty="0"/>
              <a:t> </a:t>
            </a:r>
            <a:r>
              <a:rPr lang="en-US" dirty="0" err="1"/>
              <a:t>konkretnych</a:t>
            </a:r>
            <a:r>
              <a:rPr lang="en-US" dirty="0"/>
              <a:t> </a:t>
            </a:r>
            <a:r>
              <a:rPr lang="en-US" dirty="0" err="1"/>
              <a:t>zadań</a:t>
            </a:r>
            <a:r>
              <a:rPr lang="en-US" dirty="0"/>
              <a:t>. </a:t>
            </a:r>
            <a:r>
              <a:rPr lang="en-US" dirty="0" err="1"/>
              <a:t>Pierwszym</a:t>
            </a:r>
            <a:r>
              <a:rPr lang="en-US" dirty="0"/>
              <a:t> </a:t>
            </a:r>
            <a:r>
              <a:rPr lang="en-US" dirty="0" err="1"/>
              <a:t>pomyślnie</a:t>
            </a:r>
            <a:r>
              <a:rPr lang="en-US" dirty="0"/>
              <a:t> </a:t>
            </a:r>
            <a:r>
              <a:rPr lang="en-US" dirty="0" err="1"/>
              <a:t>opracowanym</a:t>
            </a:r>
            <a:r>
              <a:rPr lang="en-US" dirty="0"/>
              <a:t> </a:t>
            </a:r>
            <a:r>
              <a:rPr lang="en-US" dirty="0" err="1"/>
              <a:t>rozwiązaniem</a:t>
            </a:r>
            <a:r>
              <a:rPr lang="en-US" dirty="0"/>
              <a:t> </a:t>
            </a:r>
            <a:r>
              <a:rPr lang="en-US" dirty="0" err="1"/>
              <a:t>był</a:t>
            </a:r>
            <a:r>
              <a:rPr lang="en-US" dirty="0"/>
              <a:t> system RI </a:t>
            </a:r>
            <a:r>
              <a:rPr lang="en-US" dirty="0" err="1"/>
              <a:t>wprowadzony</a:t>
            </a:r>
            <a:r>
              <a:rPr lang="en-US" dirty="0"/>
              <a:t> </a:t>
            </a:r>
            <a:r>
              <a:rPr lang="en-US" dirty="0" err="1"/>
              <a:t>przez</a:t>
            </a:r>
            <a:r>
              <a:rPr lang="en-US" dirty="0"/>
              <a:t> </a:t>
            </a:r>
            <a:r>
              <a:rPr lang="en-US" dirty="0" err="1"/>
              <a:t>firmę</a:t>
            </a:r>
            <a:r>
              <a:rPr lang="en-US" dirty="0"/>
              <a:t> Digital Equipment Corporation </a:t>
            </a:r>
            <a:r>
              <a:rPr lang="en-US" dirty="0" err="1"/>
              <a:t>służący</a:t>
            </a:r>
            <a:r>
              <a:rPr lang="en-US" dirty="0"/>
              <a:t> do </a:t>
            </a:r>
            <a:r>
              <a:rPr lang="en-US" dirty="0" err="1"/>
              <a:t>konfigurowania</a:t>
            </a:r>
            <a:r>
              <a:rPr lang="en-US" dirty="0"/>
              <a:t> </a:t>
            </a:r>
            <a:r>
              <a:rPr lang="en-US" dirty="0" err="1"/>
              <a:t>zamówień</a:t>
            </a:r>
            <a:r>
              <a:rPr lang="en-US" dirty="0"/>
              <a:t> </a:t>
            </a:r>
            <a:r>
              <a:rPr lang="en-US" dirty="0" err="1"/>
              <a:t>oraz</a:t>
            </a:r>
            <a:r>
              <a:rPr lang="en-US" dirty="0"/>
              <a:t> </a:t>
            </a:r>
            <a:r>
              <a:rPr lang="en-US" dirty="0" err="1"/>
              <a:t>poprawy</a:t>
            </a:r>
            <a:r>
              <a:rPr lang="en-US" dirty="0"/>
              <a:t> </a:t>
            </a:r>
            <a:r>
              <a:rPr lang="en-US" dirty="0" err="1"/>
              <a:t>dokładności</a:t>
            </a:r>
            <a:r>
              <a:rPr lang="en-US" dirty="0"/>
              <a:t>.</a:t>
            </a:r>
            <a:endParaRPr lang="pl-PL" dirty="0"/>
          </a:p>
          <a:p>
            <a:pPr>
              <a:spcBef>
                <a:spcPts val="0"/>
              </a:spcBef>
              <a:spcAft>
                <a:spcPts val="0"/>
              </a:spcAft>
            </a:pPr>
            <a:r>
              <a:rPr lang="en-US" dirty="0" err="1"/>
              <a:t>Branża</a:t>
            </a:r>
            <a:r>
              <a:rPr lang="en-US" dirty="0"/>
              <a:t> </a:t>
            </a:r>
            <a:r>
              <a:rPr lang="en-US" dirty="0" err="1"/>
              <a:t>sztucznej</a:t>
            </a:r>
            <a:r>
              <a:rPr lang="en-US" dirty="0"/>
              <a:t> </a:t>
            </a:r>
            <a:r>
              <a:rPr lang="en-US" dirty="0" err="1"/>
              <a:t>inteligencji</a:t>
            </a:r>
            <a:r>
              <a:rPr lang="en-US" dirty="0"/>
              <a:t> </a:t>
            </a:r>
            <a:r>
              <a:rPr lang="en-US" dirty="0" err="1"/>
              <a:t>została</a:t>
            </a:r>
            <a:r>
              <a:rPr lang="en-US" dirty="0"/>
              <a:t> </a:t>
            </a:r>
            <a:r>
              <a:rPr lang="en-US" dirty="0" err="1"/>
              <a:t>niestety</a:t>
            </a:r>
            <a:r>
              <a:rPr lang="en-US" dirty="0"/>
              <a:t> </a:t>
            </a:r>
            <a:r>
              <a:rPr lang="en-US" dirty="0" err="1"/>
              <a:t>zepchnięta</a:t>
            </a:r>
            <a:r>
              <a:rPr lang="en-US" dirty="0"/>
              <a:t> </a:t>
            </a:r>
            <a:r>
              <a:rPr lang="en-US" dirty="0" err="1"/>
              <a:t>później</a:t>
            </a:r>
            <a:r>
              <a:rPr lang="en-US" dirty="0"/>
              <a:t> </a:t>
            </a:r>
            <a:r>
              <a:rPr lang="en-US" dirty="0" err="1"/>
              <a:t>na</a:t>
            </a:r>
            <a:r>
              <a:rPr lang="en-US" dirty="0"/>
              <a:t> </a:t>
            </a:r>
            <a:r>
              <a:rPr lang="en-US" dirty="0" err="1"/>
              <a:t>drugi</a:t>
            </a:r>
            <a:r>
              <a:rPr lang="en-US" dirty="0"/>
              <a:t> plan </a:t>
            </a:r>
            <a:r>
              <a:rPr lang="en-US" dirty="0" err="1"/>
              <a:t>przez</a:t>
            </a:r>
            <a:r>
              <a:rPr lang="en-US" dirty="0"/>
              <a:t> </a:t>
            </a:r>
            <a:r>
              <a:rPr lang="en-US" dirty="0" err="1"/>
              <a:t>firmy</a:t>
            </a:r>
            <a:r>
              <a:rPr lang="en-US" dirty="0"/>
              <a:t> Apple </a:t>
            </a:r>
            <a:r>
              <a:rPr lang="en-US" dirty="0" err="1"/>
              <a:t>i</a:t>
            </a:r>
            <a:r>
              <a:rPr lang="en-US" dirty="0"/>
              <a:t> IBM, </a:t>
            </a:r>
            <a:r>
              <a:rPr lang="en-US" dirty="0" err="1"/>
              <a:t>które</a:t>
            </a:r>
            <a:r>
              <a:rPr lang="en-US" dirty="0"/>
              <a:t> </a:t>
            </a:r>
            <a:r>
              <a:rPr lang="en-US" dirty="0" err="1"/>
              <a:t>wprowadziły</a:t>
            </a:r>
            <a:r>
              <a:rPr lang="en-US" dirty="0"/>
              <a:t> </a:t>
            </a:r>
            <a:r>
              <a:rPr lang="en-US" dirty="0" err="1"/>
              <a:t>uniwersalne</a:t>
            </a:r>
            <a:r>
              <a:rPr lang="en-US" dirty="0"/>
              <a:t> </a:t>
            </a:r>
            <a:r>
              <a:rPr lang="en-US" dirty="0" err="1"/>
              <a:t>komputery</a:t>
            </a:r>
            <a:r>
              <a:rPr lang="en-US" dirty="0"/>
              <a:t> o </a:t>
            </a:r>
            <a:r>
              <a:rPr lang="en-US" dirty="0" err="1"/>
              <a:t>większej</a:t>
            </a:r>
            <a:r>
              <a:rPr lang="en-US" dirty="0"/>
              <a:t> </a:t>
            </a:r>
            <a:r>
              <a:rPr lang="en-US" dirty="0" err="1"/>
              <a:t>mocy</a:t>
            </a:r>
            <a:r>
              <a:rPr lang="en-US" dirty="0"/>
              <a:t> </a:t>
            </a:r>
            <a:r>
              <a:rPr lang="en-US" dirty="0" err="1"/>
              <a:t>obliczeniowej</a:t>
            </a:r>
            <a:r>
              <a:rPr lang="en-US" dirty="0"/>
              <a:t> </a:t>
            </a:r>
            <a:r>
              <a:rPr lang="en-US" dirty="0" err="1"/>
              <a:t>niż</a:t>
            </a:r>
            <a:r>
              <a:rPr lang="en-US" dirty="0"/>
              <a:t> </a:t>
            </a:r>
            <a:r>
              <a:rPr lang="en-US" dirty="0" err="1"/>
              <a:t>te</a:t>
            </a:r>
            <a:r>
              <a:rPr lang="en-US" dirty="0"/>
              <a:t> </a:t>
            </a:r>
            <a:r>
              <a:rPr lang="en-US" dirty="0" err="1"/>
              <a:t>wykorzystywane</a:t>
            </a:r>
            <a:r>
              <a:rPr lang="en-US" dirty="0"/>
              <a:t> do </a:t>
            </a:r>
            <a:r>
              <a:rPr lang="en-US" dirty="0" err="1"/>
              <a:t>obsługi</a:t>
            </a:r>
            <a:r>
              <a:rPr lang="en-US" dirty="0"/>
              <a:t> SI.</a:t>
            </a:r>
            <a:endParaRPr lang="pl-PL" dirty="0"/>
          </a:p>
          <a:p>
            <a:pPr>
              <a:spcBef>
                <a:spcPts val="0"/>
              </a:spcBef>
              <a:spcAft>
                <a:spcPts val="0"/>
              </a:spcAft>
            </a:pPr>
            <a:r>
              <a:rPr lang="en-US" dirty="0"/>
              <a:t>Druga z </a:t>
            </a:r>
            <a:r>
              <a:rPr lang="en-US" dirty="0" err="1"/>
              <a:t>wymienionych</a:t>
            </a:r>
            <a:r>
              <a:rPr lang="en-US" dirty="0"/>
              <a:t> firm w 1988 </a:t>
            </a:r>
            <a:r>
              <a:rPr lang="en-US" dirty="0" err="1"/>
              <a:t>roku</a:t>
            </a:r>
            <a:r>
              <a:rPr lang="en-US" dirty="0"/>
              <a:t> </a:t>
            </a:r>
            <a:r>
              <a:rPr lang="en-US" dirty="0" err="1"/>
              <a:t>opublikowała</a:t>
            </a:r>
            <a:r>
              <a:rPr lang="en-US" dirty="0"/>
              <a:t> </a:t>
            </a:r>
            <a:r>
              <a:rPr lang="en-US" dirty="0" err="1"/>
              <a:t>pracę</a:t>
            </a:r>
            <a:r>
              <a:rPr lang="en-US" dirty="0"/>
              <a:t> </a:t>
            </a:r>
            <a:r>
              <a:rPr lang="en-US" dirty="0" err="1"/>
              <a:t>wprowadzającą</a:t>
            </a:r>
            <a:r>
              <a:rPr lang="en-US" dirty="0"/>
              <a:t> </a:t>
            </a:r>
            <a:r>
              <a:rPr lang="en-US" dirty="0" err="1"/>
              <a:t>zasady</a:t>
            </a:r>
            <a:r>
              <a:rPr lang="en-US" dirty="0"/>
              <a:t> </a:t>
            </a:r>
            <a:r>
              <a:rPr lang="en-US" dirty="0" err="1"/>
              <a:t>podczas</a:t>
            </a:r>
            <a:r>
              <a:rPr lang="en-US" dirty="0"/>
              <a:t> </a:t>
            </a:r>
            <a:r>
              <a:rPr lang="en-US" dirty="0" err="1"/>
              <a:t>automatycznego</a:t>
            </a:r>
            <a:r>
              <a:rPr lang="en-US" dirty="0"/>
              <a:t> </a:t>
            </a:r>
            <a:r>
              <a:rPr lang="en-US" dirty="0" err="1"/>
              <a:t>tłumaczenia</a:t>
            </a:r>
            <a:r>
              <a:rPr lang="en-US" dirty="0"/>
              <a:t> </a:t>
            </a:r>
            <a:r>
              <a:rPr lang="en-US" dirty="0" err="1"/>
              <a:t>języka</a:t>
            </a:r>
            <a:r>
              <a:rPr lang="en-US" dirty="0"/>
              <a:t> </a:t>
            </a:r>
            <a:r>
              <a:rPr lang="en-US" dirty="0" err="1"/>
              <a:t>francuskiego</a:t>
            </a:r>
            <a:r>
              <a:rPr lang="en-US" dirty="0"/>
              <a:t> </a:t>
            </a:r>
            <a:r>
              <a:rPr lang="en-US" dirty="0" err="1"/>
              <a:t>na</a:t>
            </a:r>
            <a:r>
              <a:rPr lang="en-US" dirty="0"/>
              <a:t> </a:t>
            </a:r>
            <a:r>
              <a:rPr lang="en-US" dirty="0" err="1"/>
              <a:t>angielski</a:t>
            </a:r>
            <a:r>
              <a:rPr lang="en-US" dirty="0"/>
              <a:t>. </a:t>
            </a:r>
            <a:r>
              <a:rPr lang="en-US" dirty="0" err="1"/>
              <a:t>Później</a:t>
            </a:r>
            <a:r>
              <a:rPr lang="en-US" dirty="0"/>
              <a:t> </a:t>
            </a:r>
            <a:r>
              <a:rPr lang="en-US" dirty="0" err="1"/>
              <a:t>podejście</a:t>
            </a:r>
            <a:r>
              <a:rPr lang="en-US" dirty="0"/>
              <a:t> to </a:t>
            </a:r>
            <a:r>
              <a:rPr lang="en-US" dirty="0" err="1"/>
              <a:t>zostało</a:t>
            </a:r>
            <a:r>
              <a:rPr lang="en-US" dirty="0"/>
              <a:t> </a:t>
            </a:r>
            <a:r>
              <a:rPr lang="en-US" dirty="0" err="1"/>
              <a:t>zastąpione</a:t>
            </a:r>
            <a:r>
              <a:rPr lang="en-US" dirty="0"/>
              <a:t> </a:t>
            </a:r>
            <a:r>
              <a:rPr lang="en-US" dirty="0" err="1"/>
              <a:t>ustalaniem</a:t>
            </a:r>
            <a:r>
              <a:rPr lang="en-US" dirty="0"/>
              <a:t> </a:t>
            </a:r>
            <a:r>
              <a:rPr lang="en-US" dirty="0" err="1"/>
              <a:t>prawdopodobieństwa</a:t>
            </a:r>
            <a:r>
              <a:rPr lang="en-US" dirty="0"/>
              <a:t> </a:t>
            </a:r>
            <a:r>
              <a:rPr lang="en-US" dirty="0" err="1"/>
              <a:t>wyniku</a:t>
            </a:r>
            <a:r>
              <a:rPr lang="en-US" dirty="0"/>
              <a:t>, </a:t>
            </a:r>
            <a:r>
              <a:rPr lang="en-US" dirty="0" err="1"/>
              <a:t>jednak</a:t>
            </a:r>
            <a:r>
              <a:rPr lang="en-US" dirty="0"/>
              <a:t> </a:t>
            </a:r>
            <a:r>
              <a:rPr lang="en-US" dirty="0" err="1"/>
              <a:t>zapewniło</a:t>
            </a:r>
            <a:r>
              <a:rPr lang="en-US" dirty="0"/>
              <a:t> ono </a:t>
            </a:r>
            <a:r>
              <a:rPr lang="en-US" dirty="0" err="1"/>
              <a:t>podwaliny</a:t>
            </a:r>
            <a:r>
              <a:rPr lang="en-US" dirty="0"/>
              <a:t> pod </a:t>
            </a:r>
            <a:r>
              <a:rPr lang="en-US" dirty="0" err="1"/>
              <a:t>dzisiejszą</a:t>
            </a:r>
            <a:r>
              <a:rPr lang="en-US" dirty="0"/>
              <a:t> </a:t>
            </a:r>
            <a:r>
              <a:rPr lang="en-US" dirty="0" err="1"/>
              <a:t>technologię</a:t>
            </a:r>
            <a:r>
              <a:rPr lang="en-US" dirty="0"/>
              <a:t> </a:t>
            </a:r>
            <a:r>
              <a:rPr lang="en-US" dirty="0" err="1"/>
              <a:t>uczenia</a:t>
            </a:r>
            <a:r>
              <a:rPr lang="en-US" dirty="0"/>
              <a:t> </a:t>
            </a:r>
            <a:r>
              <a:rPr lang="en-US" dirty="0" err="1"/>
              <a:t>maszynowego</a:t>
            </a:r>
            <a:r>
              <a:rPr lang="en-US" dirty="0"/>
              <a:t>.</a:t>
            </a:r>
            <a:endParaRPr lang="pl-PL" dirty="0"/>
          </a:p>
          <a:p>
            <a:pPr>
              <a:spcBef>
                <a:spcPts val="0"/>
              </a:spcBef>
              <a:spcAft>
                <a:spcPts val="0"/>
              </a:spcAft>
            </a:pPr>
            <a:endParaRPr lang="pl-PL" dirty="0">
              <a:cs typeface="Calibri"/>
            </a:endParaRPr>
          </a:p>
          <a:p>
            <a:endParaRPr lang="en-US" dirty="0">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9</a:t>
            </a:fld>
            <a:endParaRPr lang="pl-PL" altLang="pl-PL"/>
          </a:p>
        </p:txBody>
      </p:sp>
    </p:spTree>
    <p:extLst>
      <p:ext uri="{BB962C8B-B14F-4D97-AF65-F5344CB8AC3E}">
        <p14:creationId xmlns:p14="http://schemas.microsoft.com/office/powerpoint/2010/main" val="117311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dirty="0"/>
              <a:t>W </a:t>
            </a:r>
            <a:r>
              <a:rPr lang="en-US" dirty="0" err="1"/>
              <a:t>latach</a:t>
            </a:r>
            <a:r>
              <a:rPr lang="en-US" dirty="0"/>
              <a:t> 90. XX </a:t>
            </a:r>
            <a:r>
              <a:rPr lang="en-US" dirty="0" err="1"/>
              <a:t>wieku</a:t>
            </a:r>
            <a:r>
              <a:rPr lang="en-US" dirty="0"/>
              <a:t> </a:t>
            </a:r>
            <a:r>
              <a:rPr lang="en-US" dirty="0" err="1"/>
              <a:t>zwiększono</a:t>
            </a:r>
            <a:r>
              <a:rPr lang="en-US" dirty="0"/>
              <a:t> </a:t>
            </a:r>
            <a:r>
              <a:rPr lang="en-US" dirty="0" err="1"/>
              <a:t>moc</a:t>
            </a:r>
            <a:r>
              <a:rPr lang="en-US" dirty="0"/>
              <a:t> </a:t>
            </a:r>
            <a:r>
              <a:rPr lang="en-US" dirty="0" err="1"/>
              <a:t>obliczeniową</a:t>
            </a:r>
            <a:r>
              <a:rPr lang="en-US" dirty="0"/>
              <a:t>, co </a:t>
            </a:r>
            <a:r>
              <a:rPr lang="en-US" dirty="0" err="1"/>
              <a:t>przyczyniło</a:t>
            </a:r>
            <a:r>
              <a:rPr lang="en-US" dirty="0"/>
              <a:t> </a:t>
            </a:r>
            <a:r>
              <a:rPr lang="en-US" dirty="0" err="1"/>
              <a:t>się</a:t>
            </a:r>
            <a:r>
              <a:rPr lang="en-US" dirty="0"/>
              <a:t> do </a:t>
            </a:r>
            <a:r>
              <a:rPr lang="en-US" dirty="0" err="1"/>
              <a:t>powstania</a:t>
            </a:r>
            <a:r>
              <a:rPr lang="en-US" dirty="0"/>
              <a:t> </a:t>
            </a:r>
            <a:r>
              <a:rPr lang="en-US" dirty="0" err="1"/>
              <a:t>programów</a:t>
            </a:r>
            <a:r>
              <a:rPr lang="en-US" dirty="0"/>
              <a:t> </a:t>
            </a:r>
            <a:r>
              <a:rPr lang="en-US" dirty="0" err="1"/>
              <a:t>sztucznej</a:t>
            </a:r>
            <a:r>
              <a:rPr lang="en-US" dirty="0"/>
              <a:t> </a:t>
            </a:r>
            <a:r>
              <a:rPr lang="en-US" dirty="0" err="1"/>
              <a:t>inteligencji</a:t>
            </a:r>
            <a:r>
              <a:rPr lang="en-US" dirty="0"/>
              <a:t> </a:t>
            </a:r>
            <a:r>
              <a:rPr lang="en-US" dirty="0" err="1"/>
              <a:t>będących</a:t>
            </a:r>
            <a:r>
              <a:rPr lang="en-US" dirty="0"/>
              <a:t> w </a:t>
            </a:r>
            <a:r>
              <a:rPr lang="en-US" dirty="0" err="1"/>
              <a:t>stanie</a:t>
            </a:r>
            <a:r>
              <a:rPr lang="en-US" dirty="0"/>
              <a:t> </a:t>
            </a:r>
            <a:r>
              <a:rPr lang="en-US" dirty="0" err="1"/>
              <a:t>sukcesywnie</a:t>
            </a:r>
            <a:r>
              <a:rPr lang="en-US" dirty="0"/>
              <a:t> </a:t>
            </a:r>
            <a:r>
              <a:rPr lang="en-US" dirty="0" err="1"/>
              <a:t>grać</a:t>
            </a:r>
            <a:r>
              <a:rPr lang="en-US" dirty="0"/>
              <a:t> w </a:t>
            </a:r>
            <a:r>
              <a:rPr lang="en-US" dirty="0" err="1"/>
              <a:t>gry</a:t>
            </a:r>
            <a:r>
              <a:rPr lang="en-US" dirty="0"/>
              <a:t> </a:t>
            </a:r>
            <a:r>
              <a:rPr lang="en-US" dirty="0" err="1"/>
              <a:t>takie</a:t>
            </a:r>
            <a:r>
              <a:rPr lang="en-US" dirty="0"/>
              <a:t> jak </a:t>
            </a:r>
            <a:r>
              <a:rPr lang="en-US" dirty="0" err="1"/>
              <a:t>szachy</a:t>
            </a:r>
            <a:r>
              <a:rPr lang="en-US" dirty="0"/>
              <a:t> </a:t>
            </a:r>
            <a:r>
              <a:rPr lang="en-US" dirty="0" err="1"/>
              <a:t>czy</a:t>
            </a:r>
            <a:r>
              <a:rPr lang="en-US" dirty="0"/>
              <a:t> go. W 1997 </a:t>
            </a:r>
            <a:r>
              <a:rPr lang="en-US" dirty="0" err="1"/>
              <a:t>roku</a:t>
            </a:r>
            <a:r>
              <a:rPr lang="pl-PL" dirty="0"/>
              <a:t> program o nazwie </a:t>
            </a:r>
            <a:r>
              <a:rPr lang="pl-PL" dirty="0" err="1"/>
              <a:t>Deep</a:t>
            </a:r>
            <a:r>
              <a:rPr lang="en-US" dirty="0"/>
              <a:t> </a:t>
            </a:r>
            <a:r>
              <a:rPr lang="pl-PL" dirty="0"/>
              <a:t>Blue firmy IBM zwyciężył nad szachowym mistrzem świata, Garrim Kasparowem</a:t>
            </a:r>
            <a:r>
              <a:rPr lang="en-US" dirty="0"/>
              <a:t>, </a:t>
            </a:r>
            <a:r>
              <a:rPr lang="en-US" dirty="0" err="1"/>
              <a:t>natomiast</a:t>
            </a:r>
            <a:r>
              <a:rPr lang="en-US" dirty="0"/>
              <a:t> w </a:t>
            </a:r>
            <a:r>
              <a:rPr lang="pl-PL" dirty="0"/>
              <a:t>2016 r. program </a:t>
            </a:r>
            <a:r>
              <a:rPr lang="pl-PL" dirty="0" err="1"/>
              <a:t>AlphaGo</a:t>
            </a:r>
            <a:r>
              <a:rPr lang="pl-PL" dirty="0"/>
              <a:t> firmy </a:t>
            </a:r>
            <a:r>
              <a:rPr lang="pl-PL" dirty="0" err="1"/>
              <a:t>DeepMind</a:t>
            </a:r>
            <a:r>
              <a:rPr lang="pl-PL" dirty="0"/>
              <a:t> wygrał z 18-krotnym mistrzem świata w grze w go, Lee </a:t>
            </a:r>
            <a:r>
              <a:rPr lang="pl-PL" dirty="0" err="1"/>
              <a:t>Sedolą</a:t>
            </a:r>
            <a:r>
              <a:rPr lang="pl-PL" dirty="0"/>
              <a:t>.</a:t>
            </a: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10</a:t>
            </a:fld>
            <a:endParaRPr lang="pl-PL" altLang="pl-PL"/>
          </a:p>
        </p:txBody>
      </p:sp>
    </p:spTree>
    <p:extLst>
      <p:ext uri="{BB962C8B-B14F-4D97-AF65-F5344CB8AC3E}">
        <p14:creationId xmlns:p14="http://schemas.microsoft.com/office/powerpoint/2010/main" val="135761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spcBef>
                <a:spcPts val="0"/>
              </a:spcBef>
              <a:spcAft>
                <a:spcPts val="0"/>
              </a:spcAft>
            </a:pPr>
            <a:r>
              <a:rPr lang="en-US" dirty="0" err="1"/>
              <a:t>Wyróżnia</a:t>
            </a:r>
            <a:r>
              <a:rPr lang="en-US" dirty="0"/>
              <a:t> </a:t>
            </a:r>
            <a:r>
              <a:rPr lang="en-US" dirty="0" err="1"/>
              <a:t>się</a:t>
            </a:r>
            <a:r>
              <a:rPr lang="en-US" dirty="0"/>
              <a:t> </a:t>
            </a:r>
            <a:r>
              <a:rPr lang="en-US" dirty="0" err="1"/>
              <a:t>dwa</a:t>
            </a:r>
            <a:r>
              <a:rPr lang="en-US" dirty="0"/>
              <a:t> </a:t>
            </a:r>
            <a:r>
              <a:rPr lang="en-US" dirty="0" err="1"/>
              <a:t>rodzaje</a:t>
            </a:r>
            <a:r>
              <a:rPr lang="en-US" dirty="0"/>
              <a:t> </a:t>
            </a:r>
            <a:r>
              <a:rPr lang="en-US" dirty="0" err="1"/>
              <a:t>sztucznej</a:t>
            </a:r>
            <a:r>
              <a:rPr lang="en-US" dirty="0"/>
              <a:t> </a:t>
            </a:r>
            <a:r>
              <a:rPr lang="en-US" dirty="0" err="1"/>
              <a:t>inteligencji</a:t>
            </a:r>
            <a:r>
              <a:rPr lang="en-US" dirty="0"/>
              <a:t> – </a:t>
            </a:r>
            <a:r>
              <a:rPr lang="en-US" dirty="0" err="1"/>
              <a:t>słabą</a:t>
            </a:r>
            <a:r>
              <a:rPr lang="en-US" dirty="0"/>
              <a:t> (</a:t>
            </a:r>
            <a:r>
              <a:rPr lang="en-US" dirty="0" err="1"/>
              <a:t>zwaną</a:t>
            </a:r>
            <a:r>
              <a:rPr lang="en-US" dirty="0"/>
              <a:t> </a:t>
            </a:r>
            <a:r>
              <a:rPr lang="en-US" dirty="0" err="1"/>
              <a:t>wąską</a:t>
            </a:r>
            <a:r>
              <a:rPr lang="en-US" dirty="0"/>
              <a:t>) </a:t>
            </a:r>
            <a:r>
              <a:rPr lang="en-US" dirty="0" err="1"/>
              <a:t>oraz</a:t>
            </a:r>
            <a:r>
              <a:rPr lang="en-US" dirty="0"/>
              <a:t> </a:t>
            </a:r>
            <a:r>
              <a:rPr lang="en-US" dirty="0" err="1"/>
              <a:t>silną</a:t>
            </a:r>
            <a:r>
              <a:rPr lang="en-US" dirty="0"/>
              <a:t>. </a:t>
            </a:r>
            <a:r>
              <a:rPr lang="en-US" dirty="0" err="1"/>
              <a:t>Słaba</a:t>
            </a:r>
            <a:r>
              <a:rPr lang="en-US" dirty="0"/>
              <a:t> </a:t>
            </a:r>
            <a:r>
              <a:rPr lang="en-US" dirty="0" err="1"/>
              <a:t>sztuczna</a:t>
            </a:r>
            <a:r>
              <a:rPr lang="en-US" dirty="0"/>
              <a:t> </a:t>
            </a:r>
            <a:r>
              <a:rPr lang="en-US" dirty="0" err="1"/>
              <a:t>inteligencja</a:t>
            </a:r>
            <a:r>
              <a:rPr lang="en-US" dirty="0"/>
              <a:t>, do </a:t>
            </a:r>
            <a:r>
              <a:rPr lang="en-US" dirty="0" err="1"/>
              <a:t>której</a:t>
            </a:r>
            <a:r>
              <a:rPr lang="en-US" dirty="0"/>
              <a:t> </a:t>
            </a:r>
            <a:r>
              <a:rPr lang="en-US" dirty="0" err="1"/>
              <a:t>należy</a:t>
            </a:r>
            <a:r>
              <a:rPr lang="en-US" dirty="0"/>
              <a:t> </a:t>
            </a:r>
            <a:r>
              <a:rPr lang="en-US" dirty="0" err="1"/>
              <a:t>większość</a:t>
            </a:r>
            <a:r>
              <a:rPr lang="en-US" dirty="0"/>
              <a:t> </a:t>
            </a:r>
            <a:r>
              <a:rPr lang="en-US" dirty="0" err="1"/>
              <a:t>otaczających</a:t>
            </a:r>
            <a:r>
              <a:rPr lang="en-US" dirty="0"/>
              <a:t> </a:t>
            </a:r>
            <a:r>
              <a:rPr lang="en-US" dirty="0" err="1"/>
              <a:t>nas</a:t>
            </a:r>
            <a:r>
              <a:rPr lang="en-US" dirty="0"/>
              <a:t> </a:t>
            </a:r>
            <a:r>
              <a:rPr lang="en-US" dirty="0" err="1"/>
              <a:t>systemów</a:t>
            </a:r>
            <a:r>
              <a:rPr lang="en-US" dirty="0"/>
              <a:t>, jest </a:t>
            </a:r>
            <a:r>
              <a:rPr lang="en-US" dirty="0" err="1"/>
              <a:t>przeszkolona</a:t>
            </a:r>
            <a:r>
              <a:rPr lang="en-US" dirty="0"/>
              <a:t> </a:t>
            </a:r>
            <a:r>
              <a:rPr lang="en-US" dirty="0" err="1"/>
              <a:t>i</a:t>
            </a:r>
            <a:r>
              <a:rPr lang="en-US" dirty="0"/>
              <a:t> </a:t>
            </a:r>
            <a:r>
              <a:rPr lang="en-US" dirty="0" err="1"/>
              <a:t>służy</a:t>
            </a:r>
            <a:r>
              <a:rPr lang="en-US" dirty="0"/>
              <a:t> do </a:t>
            </a:r>
            <a:r>
              <a:rPr lang="en-US" dirty="0" err="1"/>
              <a:t>określonych</a:t>
            </a:r>
            <a:r>
              <a:rPr lang="en-US" dirty="0"/>
              <a:t> </a:t>
            </a:r>
            <a:r>
              <a:rPr lang="en-US" dirty="0" err="1"/>
              <a:t>zadań</a:t>
            </a:r>
            <a:r>
              <a:rPr lang="en-US" dirty="0"/>
              <a:t>. Silna </a:t>
            </a:r>
            <a:r>
              <a:rPr lang="en-US" dirty="0" err="1"/>
              <a:t>sztuczna</a:t>
            </a:r>
            <a:r>
              <a:rPr lang="en-US" dirty="0"/>
              <a:t> </a:t>
            </a:r>
            <a:r>
              <a:rPr lang="en-US" dirty="0" err="1"/>
              <a:t>inteligencja</a:t>
            </a:r>
            <a:r>
              <a:rPr lang="en-US" dirty="0"/>
              <a:t> </a:t>
            </a:r>
            <a:r>
              <a:rPr lang="en-US" dirty="0" err="1"/>
              <a:t>składa</a:t>
            </a:r>
            <a:r>
              <a:rPr lang="en-US" dirty="0"/>
              <a:t> </a:t>
            </a:r>
            <a:r>
              <a:rPr lang="en-US" dirty="0" err="1"/>
              <a:t>się</a:t>
            </a:r>
            <a:r>
              <a:rPr lang="en-US" dirty="0"/>
              <a:t> z </a:t>
            </a:r>
            <a:r>
              <a:rPr lang="en-US" dirty="0" err="1"/>
              <a:t>dwóch</a:t>
            </a:r>
            <a:r>
              <a:rPr lang="en-US" dirty="0"/>
              <a:t> </a:t>
            </a:r>
            <a:r>
              <a:rPr lang="en-US" dirty="0" err="1"/>
              <a:t>części</a:t>
            </a:r>
            <a:r>
              <a:rPr lang="en-US" dirty="0"/>
              <a:t> – </a:t>
            </a:r>
            <a:r>
              <a:rPr lang="en-US" dirty="0" err="1"/>
              <a:t>ogólnej</a:t>
            </a:r>
            <a:r>
              <a:rPr lang="en-US" dirty="0"/>
              <a:t> </a:t>
            </a:r>
            <a:r>
              <a:rPr lang="en-US" dirty="0" err="1"/>
              <a:t>sztucznej</a:t>
            </a:r>
            <a:r>
              <a:rPr lang="en-US" dirty="0"/>
              <a:t> </a:t>
            </a:r>
            <a:r>
              <a:rPr lang="en-US" dirty="0" err="1"/>
              <a:t>inteligencji</a:t>
            </a:r>
            <a:r>
              <a:rPr lang="en-US" dirty="0"/>
              <a:t>, </a:t>
            </a:r>
            <a:r>
              <a:rPr lang="en-US" dirty="0" err="1"/>
              <a:t>która</a:t>
            </a:r>
            <a:r>
              <a:rPr lang="en-US" dirty="0"/>
              <a:t> </a:t>
            </a:r>
            <a:r>
              <a:rPr lang="en-US" dirty="0" err="1"/>
              <a:t>imituje</a:t>
            </a:r>
            <a:r>
              <a:rPr lang="en-US" dirty="0"/>
              <a:t> </a:t>
            </a:r>
            <a:r>
              <a:rPr lang="en-US" dirty="0" err="1"/>
              <a:t>ludzką</a:t>
            </a:r>
            <a:r>
              <a:rPr lang="en-US" dirty="0"/>
              <a:t> </a:t>
            </a:r>
            <a:r>
              <a:rPr lang="en-US" dirty="0" err="1"/>
              <a:t>inteligencję</a:t>
            </a:r>
            <a:r>
              <a:rPr lang="en-US" dirty="0"/>
              <a:t>, </a:t>
            </a:r>
            <a:r>
              <a:rPr lang="en-US" dirty="0" err="1"/>
              <a:t>czyli</a:t>
            </a:r>
            <a:r>
              <a:rPr lang="en-US" dirty="0"/>
              <a:t> jest </a:t>
            </a:r>
            <a:r>
              <a:rPr lang="en-US" dirty="0" err="1"/>
              <a:t>samoświadoma</a:t>
            </a:r>
            <a:r>
              <a:rPr lang="en-US" dirty="0"/>
              <a:t>, </a:t>
            </a:r>
            <a:r>
              <a:rPr lang="en-US" dirty="0" err="1"/>
              <a:t>rozwiązuje</a:t>
            </a:r>
            <a:r>
              <a:rPr lang="en-US" dirty="0"/>
              <a:t> </a:t>
            </a:r>
            <a:r>
              <a:rPr lang="en-US" dirty="0" err="1"/>
              <a:t>problemy</a:t>
            </a:r>
            <a:r>
              <a:rPr lang="en-US" dirty="0"/>
              <a:t>, </a:t>
            </a:r>
            <a:r>
              <a:rPr lang="en-US" dirty="0" err="1"/>
              <a:t>uczy</a:t>
            </a:r>
            <a:r>
              <a:rPr lang="en-US" dirty="0"/>
              <a:t> </a:t>
            </a:r>
            <a:r>
              <a:rPr lang="en-US" dirty="0" err="1"/>
              <a:t>się</a:t>
            </a:r>
            <a:r>
              <a:rPr lang="en-US" dirty="0"/>
              <a:t> </a:t>
            </a:r>
            <a:r>
              <a:rPr lang="en-US" dirty="0" err="1"/>
              <a:t>i</a:t>
            </a:r>
            <a:r>
              <a:rPr lang="en-US" dirty="0"/>
              <a:t> </a:t>
            </a:r>
            <a:r>
              <a:rPr lang="en-US" dirty="0" err="1"/>
              <a:t>planuje</a:t>
            </a:r>
            <a:r>
              <a:rPr lang="en-US" dirty="0"/>
              <a:t> </a:t>
            </a:r>
            <a:r>
              <a:rPr lang="en-US" dirty="0" err="1"/>
              <a:t>przyszłość</a:t>
            </a:r>
            <a:r>
              <a:rPr lang="en-US" dirty="0"/>
              <a:t> </a:t>
            </a:r>
            <a:r>
              <a:rPr lang="en-US" dirty="0" err="1"/>
              <a:t>oraz</a:t>
            </a:r>
            <a:r>
              <a:rPr lang="en-US" dirty="0"/>
              <a:t> </a:t>
            </a:r>
            <a:r>
              <a:rPr lang="en-US" dirty="0" err="1"/>
              <a:t>sztucznej</a:t>
            </a:r>
            <a:r>
              <a:rPr lang="en-US" dirty="0"/>
              <a:t> </a:t>
            </a:r>
            <a:r>
              <a:rPr lang="en-US" dirty="0" err="1"/>
              <a:t>superinteligencji</a:t>
            </a:r>
            <a:r>
              <a:rPr lang="en-US" dirty="0"/>
              <a:t>, </a:t>
            </a:r>
            <a:r>
              <a:rPr lang="en-US" dirty="0" err="1"/>
              <a:t>która</a:t>
            </a:r>
            <a:r>
              <a:rPr lang="en-US" dirty="0"/>
              <a:t> </a:t>
            </a:r>
            <a:r>
              <a:rPr lang="en-US" dirty="0" err="1"/>
              <a:t>przewyższa</a:t>
            </a:r>
            <a:r>
              <a:rPr lang="en-US" dirty="0"/>
              <a:t> </a:t>
            </a:r>
            <a:r>
              <a:rPr lang="en-US" dirty="0" err="1"/>
              <a:t>możliwości</a:t>
            </a:r>
            <a:r>
              <a:rPr lang="en-US" dirty="0"/>
              <a:t> </a:t>
            </a:r>
            <a:r>
              <a:rPr lang="en-US" dirty="0" err="1"/>
              <a:t>ludzkiego</a:t>
            </a:r>
            <a:r>
              <a:rPr lang="en-US" dirty="0"/>
              <a:t> </a:t>
            </a:r>
            <a:r>
              <a:rPr lang="en-US" dirty="0" err="1"/>
              <a:t>mózgu</a:t>
            </a:r>
            <a:r>
              <a:rPr lang="en-US" dirty="0"/>
              <a:t>.</a:t>
            </a:r>
            <a:br>
              <a:rPr lang="en-US" dirty="0">
                <a:cs typeface="+mn-lt"/>
              </a:rPr>
            </a:br>
            <a:endParaRPr lang="en-US" dirty="0"/>
          </a:p>
          <a:p>
            <a:pPr>
              <a:spcBef>
                <a:spcPts val="0"/>
              </a:spcBef>
              <a:spcAft>
                <a:spcPts val="0"/>
              </a:spcAft>
            </a:pPr>
            <a:r>
              <a:rPr lang="en-US" dirty="0"/>
              <a:t>Jak </a:t>
            </a:r>
            <a:r>
              <a:rPr lang="en-US" dirty="0" err="1"/>
              <a:t>już</a:t>
            </a:r>
            <a:r>
              <a:rPr lang="en-US" dirty="0"/>
              <a:t> </a:t>
            </a:r>
            <a:r>
              <a:rPr lang="en-US" dirty="0" err="1"/>
              <a:t>wcześniej</a:t>
            </a:r>
            <a:r>
              <a:rPr lang="en-US" dirty="0"/>
              <a:t> </a:t>
            </a:r>
            <a:r>
              <a:rPr lang="en-US" dirty="0" err="1"/>
              <a:t>wspomniano</a:t>
            </a:r>
            <a:r>
              <a:rPr lang="en-US" dirty="0"/>
              <a:t>, </a:t>
            </a:r>
            <a:r>
              <a:rPr lang="en-US" dirty="0" err="1"/>
              <a:t>uczenie</a:t>
            </a:r>
            <a:r>
              <a:rPr lang="en-US" dirty="0"/>
              <a:t> </a:t>
            </a:r>
            <a:r>
              <a:rPr lang="en-US" dirty="0" err="1"/>
              <a:t>maszynowe</a:t>
            </a:r>
            <a:r>
              <a:rPr lang="en-US" dirty="0"/>
              <a:t> jest </a:t>
            </a:r>
            <a:r>
              <a:rPr lang="en-US" dirty="0" err="1"/>
              <a:t>poddziedziną</a:t>
            </a:r>
            <a:r>
              <a:rPr lang="en-US" dirty="0"/>
              <a:t> </a:t>
            </a:r>
            <a:r>
              <a:rPr lang="en-US" dirty="0" err="1"/>
              <a:t>sztucznej</a:t>
            </a:r>
            <a:r>
              <a:rPr lang="en-US" dirty="0"/>
              <a:t> </a:t>
            </a:r>
            <a:r>
              <a:rPr lang="en-US" dirty="0" err="1"/>
              <a:t>inteligencji</a:t>
            </a:r>
            <a:r>
              <a:rPr lang="en-US" dirty="0"/>
              <a:t>. Polega ono </a:t>
            </a:r>
            <a:r>
              <a:rPr lang="en-US" dirty="0" err="1"/>
              <a:t>na</a:t>
            </a:r>
            <a:r>
              <a:rPr lang="en-US" dirty="0"/>
              <a:t> </a:t>
            </a:r>
            <a:r>
              <a:rPr lang="en-US" dirty="0" err="1"/>
              <a:t>trenowaniu</a:t>
            </a:r>
            <a:r>
              <a:rPr lang="en-US" dirty="0"/>
              <a:t> </a:t>
            </a:r>
            <a:r>
              <a:rPr lang="en-US" dirty="0" err="1"/>
              <a:t>algorytmów</a:t>
            </a:r>
            <a:r>
              <a:rPr lang="en-US" dirty="0"/>
              <a:t> w </a:t>
            </a:r>
            <a:r>
              <a:rPr lang="en-US" dirty="0" err="1"/>
              <a:t>celu</a:t>
            </a:r>
            <a:r>
              <a:rPr lang="en-US" dirty="0"/>
              <a:t> </a:t>
            </a:r>
            <a:r>
              <a:rPr lang="en-US" dirty="0" err="1"/>
              <a:t>znajdowania</a:t>
            </a:r>
            <a:r>
              <a:rPr lang="en-US" dirty="0"/>
              <a:t> </a:t>
            </a:r>
            <a:r>
              <a:rPr lang="en-US" dirty="0" err="1"/>
              <a:t>wzorców</a:t>
            </a:r>
            <a:r>
              <a:rPr lang="en-US" dirty="0"/>
              <a:t> </a:t>
            </a:r>
            <a:r>
              <a:rPr lang="en-US" dirty="0" err="1"/>
              <a:t>oraz</a:t>
            </a:r>
            <a:r>
              <a:rPr lang="en-US" dirty="0"/>
              <a:t> </a:t>
            </a:r>
            <a:r>
              <a:rPr lang="en-US" dirty="0" err="1"/>
              <a:t>korelacji</a:t>
            </a:r>
            <a:r>
              <a:rPr lang="en-US" dirty="0"/>
              <a:t> w </a:t>
            </a:r>
            <a:r>
              <a:rPr lang="en-US" dirty="0" err="1"/>
              <a:t>dużych</a:t>
            </a:r>
            <a:r>
              <a:rPr lang="en-US" dirty="0"/>
              <a:t> </a:t>
            </a:r>
            <a:r>
              <a:rPr lang="en-US" dirty="0" err="1"/>
              <a:t>zbiorach</a:t>
            </a:r>
            <a:r>
              <a:rPr lang="en-US" dirty="0"/>
              <a:t> </a:t>
            </a:r>
            <a:r>
              <a:rPr lang="en-US" dirty="0" err="1"/>
              <a:t>danych</a:t>
            </a:r>
            <a:r>
              <a:rPr lang="en-US" dirty="0"/>
              <a:t>, </a:t>
            </a:r>
            <a:r>
              <a:rPr lang="en-US" dirty="0" err="1"/>
              <a:t>dzięki</a:t>
            </a:r>
            <a:r>
              <a:rPr lang="en-US" dirty="0"/>
              <a:t> </a:t>
            </a:r>
            <a:r>
              <a:rPr lang="en-US" dirty="0" err="1"/>
              <a:t>którym</a:t>
            </a:r>
            <a:r>
              <a:rPr lang="en-US" dirty="0"/>
              <a:t> </a:t>
            </a:r>
            <a:r>
              <a:rPr lang="en-US" dirty="0" err="1"/>
              <a:t>programy</a:t>
            </a:r>
            <a:r>
              <a:rPr lang="en-US" dirty="0"/>
              <a:t> </a:t>
            </a:r>
            <a:r>
              <a:rPr lang="en-US" dirty="0" err="1"/>
              <a:t>są</a:t>
            </a:r>
            <a:r>
              <a:rPr lang="en-US" dirty="0"/>
              <a:t> w </a:t>
            </a:r>
            <a:r>
              <a:rPr lang="en-US" dirty="0" err="1"/>
              <a:t>stanie</a:t>
            </a:r>
            <a:r>
              <a:rPr lang="en-US" dirty="0"/>
              <a:t> </a:t>
            </a:r>
            <a:r>
              <a:rPr lang="en-US" dirty="0" err="1"/>
              <a:t>podejmować</a:t>
            </a:r>
            <a:r>
              <a:rPr lang="en-US" dirty="0"/>
              <a:t> </a:t>
            </a:r>
            <a:r>
              <a:rPr lang="en-US" dirty="0" err="1"/>
              <a:t>decyzje</a:t>
            </a:r>
            <a:r>
              <a:rPr lang="en-US" dirty="0"/>
              <a:t>, </a:t>
            </a:r>
            <a:r>
              <a:rPr lang="en-US" dirty="0" err="1"/>
              <a:t>kategoryzować</a:t>
            </a:r>
            <a:r>
              <a:rPr lang="en-US" dirty="0"/>
              <a:t> </a:t>
            </a:r>
            <a:r>
              <a:rPr lang="en-US" dirty="0" err="1"/>
              <a:t>dane</a:t>
            </a:r>
            <a:r>
              <a:rPr lang="en-US" dirty="0"/>
              <a:t> </a:t>
            </a:r>
            <a:r>
              <a:rPr lang="en-US" dirty="0" err="1"/>
              <a:t>czy</a:t>
            </a:r>
            <a:r>
              <a:rPr lang="en-US" dirty="0"/>
              <a:t> </a:t>
            </a:r>
            <a:r>
              <a:rPr lang="en-US" dirty="0" err="1"/>
              <a:t>formułować</a:t>
            </a:r>
            <a:r>
              <a:rPr lang="en-US" dirty="0"/>
              <a:t> </a:t>
            </a:r>
            <a:r>
              <a:rPr lang="en-US" dirty="0" err="1"/>
              <a:t>prognozy</a:t>
            </a:r>
            <a:r>
              <a:rPr lang="en-US" dirty="0"/>
              <a:t>. </a:t>
            </a:r>
            <a:endParaRPr lang="pl-PL"/>
          </a:p>
          <a:p>
            <a:pPr>
              <a:spcBef>
                <a:spcPts val="0"/>
              </a:spcBef>
              <a:spcAft>
                <a:spcPts val="0"/>
              </a:spcAft>
            </a:pPr>
            <a:r>
              <a:rPr lang="en-US" dirty="0" err="1"/>
              <a:t>Warto</a:t>
            </a:r>
            <a:r>
              <a:rPr lang="en-US" dirty="0"/>
              <a:t> </a:t>
            </a:r>
            <a:r>
              <a:rPr lang="en-US" dirty="0" err="1"/>
              <a:t>wspomnieć</a:t>
            </a:r>
            <a:r>
              <a:rPr lang="en-US" dirty="0"/>
              <a:t> </a:t>
            </a:r>
            <a:r>
              <a:rPr lang="en-US" dirty="0" err="1"/>
              <a:t>także</a:t>
            </a:r>
            <a:r>
              <a:rPr lang="en-US" dirty="0"/>
              <a:t> o </a:t>
            </a:r>
            <a:r>
              <a:rPr lang="en-US" dirty="0" err="1"/>
              <a:t>tzw</a:t>
            </a:r>
            <a:r>
              <a:rPr lang="en-US" dirty="0"/>
              <a:t>. „</a:t>
            </a:r>
            <a:r>
              <a:rPr lang="en-US" dirty="0" err="1"/>
              <a:t>uczeniu</a:t>
            </a:r>
            <a:r>
              <a:rPr lang="en-US" dirty="0"/>
              <a:t> </a:t>
            </a:r>
            <a:r>
              <a:rPr lang="en-US" dirty="0" err="1"/>
              <a:t>głębokim</a:t>
            </a:r>
            <a:r>
              <a:rPr lang="en-US" dirty="0"/>
              <a:t>”, </a:t>
            </a:r>
            <a:r>
              <a:rPr lang="en-US" dirty="0" err="1"/>
              <a:t>które</a:t>
            </a:r>
            <a:r>
              <a:rPr lang="en-US" dirty="0"/>
              <a:t> jest </a:t>
            </a:r>
            <a:r>
              <a:rPr lang="en-US" dirty="0" err="1"/>
              <a:t>podkategorią</a:t>
            </a:r>
            <a:r>
              <a:rPr lang="en-US" dirty="0"/>
              <a:t> </a:t>
            </a:r>
            <a:r>
              <a:rPr lang="en-US" dirty="0" err="1"/>
              <a:t>uczenia</a:t>
            </a:r>
            <a:r>
              <a:rPr lang="en-US" dirty="0"/>
              <a:t> </a:t>
            </a:r>
            <a:r>
              <a:rPr lang="en-US" dirty="0" err="1"/>
              <a:t>maszynowego</a:t>
            </a:r>
            <a:r>
              <a:rPr lang="en-US" dirty="0"/>
              <a:t>. </a:t>
            </a:r>
            <a:r>
              <a:rPr lang="en-US" dirty="0" err="1"/>
              <a:t>Wykorzystuje</a:t>
            </a:r>
            <a:r>
              <a:rPr lang="en-US" dirty="0"/>
              <a:t> ono </a:t>
            </a:r>
            <a:r>
              <a:rPr lang="en-US" dirty="0" err="1"/>
              <a:t>sieci</a:t>
            </a:r>
            <a:r>
              <a:rPr lang="en-US" dirty="0"/>
              <a:t> </a:t>
            </a:r>
            <a:r>
              <a:rPr lang="en-US" dirty="0" err="1"/>
              <a:t>neuronowe</a:t>
            </a:r>
            <a:r>
              <a:rPr lang="en-US" dirty="0"/>
              <a:t>, </a:t>
            </a:r>
            <a:r>
              <a:rPr lang="en-US" dirty="0" err="1"/>
              <a:t>których</a:t>
            </a:r>
            <a:r>
              <a:rPr lang="en-US" dirty="0"/>
              <a:t> </a:t>
            </a:r>
            <a:r>
              <a:rPr lang="en-US" dirty="0" err="1"/>
              <a:t>struktura</a:t>
            </a:r>
            <a:r>
              <a:rPr lang="en-US" dirty="0"/>
              <a:t> </a:t>
            </a:r>
            <a:r>
              <a:rPr lang="en-US" dirty="0" err="1"/>
              <a:t>składa</a:t>
            </a:r>
            <a:r>
              <a:rPr lang="en-US" dirty="0"/>
              <a:t> </a:t>
            </a:r>
            <a:r>
              <a:rPr lang="en-US" dirty="0" err="1"/>
              <a:t>się</a:t>
            </a:r>
            <a:r>
              <a:rPr lang="en-US" dirty="0"/>
              <a:t> z </a:t>
            </a:r>
            <a:r>
              <a:rPr lang="en-US" dirty="0" err="1"/>
              <a:t>wielu</a:t>
            </a:r>
            <a:r>
              <a:rPr lang="en-US" dirty="0"/>
              <a:t> </a:t>
            </a:r>
            <a:r>
              <a:rPr lang="en-US" dirty="0" err="1"/>
              <a:t>warstw</a:t>
            </a:r>
            <a:r>
              <a:rPr lang="en-US" dirty="0"/>
              <a:t> </a:t>
            </a:r>
            <a:r>
              <a:rPr lang="en-US" dirty="0" err="1"/>
              <a:t>wejściowych</a:t>
            </a:r>
            <a:r>
              <a:rPr lang="en-US" dirty="0"/>
              <a:t>, </a:t>
            </a:r>
            <a:r>
              <a:rPr lang="en-US" dirty="0" err="1"/>
              <a:t>wyjściowych</a:t>
            </a:r>
            <a:r>
              <a:rPr lang="en-US" dirty="0"/>
              <a:t> </a:t>
            </a:r>
            <a:r>
              <a:rPr lang="en-US" dirty="0" err="1"/>
              <a:t>i</a:t>
            </a:r>
            <a:r>
              <a:rPr lang="en-US" dirty="0"/>
              <a:t> </a:t>
            </a:r>
            <a:r>
              <a:rPr lang="en-US" dirty="0" err="1"/>
              <a:t>ukrytych</a:t>
            </a:r>
            <a:r>
              <a:rPr lang="en-US" dirty="0"/>
              <a:t>. </a:t>
            </a:r>
            <a:r>
              <a:rPr lang="en-US" i="1" dirty="0"/>
              <a:t>Deep learning</a:t>
            </a:r>
            <a:r>
              <a:rPr lang="en-US" dirty="0"/>
              <a:t> </a:t>
            </a:r>
            <a:r>
              <a:rPr lang="en-US" dirty="0" err="1"/>
              <a:t>wyróżnia</a:t>
            </a:r>
            <a:r>
              <a:rPr lang="en-US" dirty="0"/>
              <a:t> to, </a:t>
            </a:r>
            <a:r>
              <a:rPr lang="en-US" dirty="0" err="1"/>
              <a:t>że</a:t>
            </a:r>
            <a:r>
              <a:rPr lang="en-US" dirty="0"/>
              <a:t> </a:t>
            </a:r>
            <a:r>
              <a:rPr lang="en-US" dirty="0" err="1"/>
              <a:t>nie</a:t>
            </a:r>
            <a:r>
              <a:rPr lang="en-US" dirty="0"/>
              <a:t> </a:t>
            </a:r>
            <a:r>
              <a:rPr lang="en-US" dirty="0" err="1"/>
              <a:t>wymaga</a:t>
            </a:r>
            <a:r>
              <a:rPr lang="en-US" dirty="0"/>
              <a:t> </a:t>
            </a:r>
            <a:r>
              <a:rPr lang="en-US" dirty="0" err="1"/>
              <a:t>kontroli</a:t>
            </a:r>
            <a:r>
              <a:rPr lang="en-US" dirty="0"/>
              <a:t> </a:t>
            </a:r>
            <a:r>
              <a:rPr lang="en-US" dirty="0" err="1"/>
              <a:t>człowieka</a:t>
            </a:r>
            <a:r>
              <a:rPr lang="en-US" dirty="0"/>
              <a:t> </a:t>
            </a:r>
            <a:r>
              <a:rPr lang="en-US" dirty="0" err="1"/>
              <a:t>i</a:t>
            </a:r>
            <a:r>
              <a:rPr lang="en-US" dirty="0"/>
              <a:t> </a:t>
            </a:r>
            <a:r>
              <a:rPr lang="en-US" dirty="0" err="1"/>
              <a:t>umożliwia</a:t>
            </a:r>
            <a:r>
              <a:rPr lang="en-US" dirty="0"/>
              <a:t> </a:t>
            </a:r>
            <a:r>
              <a:rPr lang="en-US" dirty="0" err="1"/>
              <a:t>wykorzystanie</a:t>
            </a:r>
            <a:r>
              <a:rPr lang="en-US" dirty="0"/>
              <a:t> </a:t>
            </a:r>
            <a:r>
              <a:rPr lang="en-US" dirty="0" err="1"/>
              <a:t>ogromnych</a:t>
            </a:r>
            <a:r>
              <a:rPr lang="en-US" dirty="0"/>
              <a:t> </a:t>
            </a:r>
            <a:r>
              <a:rPr lang="en-US" dirty="0" err="1"/>
              <a:t>zestawów</a:t>
            </a:r>
            <a:r>
              <a:rPr lang="en-US" dirty="0"/>
              <a:t> </a:t>
            </a:r>
            <a:r>
              <a:rPr lang="en-US" dirty="0" err="1"/>
              <a:t>danych</a:t>
            </a:r>
            <a:r>
              <a:rPr lang="en-US" dirty="0"/>
              <a:t>. </a:t>
            </a:r>
            <a:r>
              <a:rPr lang="en-US" dirty="0" err="1"/>
              <a:t>Można</a:t>
            </a:r>
            <a:r>
              <a:rPr lang="en-US" dirty="0"/>
              <a:t> </a:t>
            </a:r>
            <a:r>
              <a:rPr lang="en-US" dirty="0" err="1"/>
              <a:t>użyć</a:t>
            </a:r>
            <a:r>
              <a:rPr lang="en-US" dirty="0"/>
              <a:t> go do </a:t>
            </a:r>
            <a:r>
              <a:rPr lang="en-US" dirty="0" err="1"/>
              <a:t>tak</a:t>
            </a:r>
            <a:r>
              <a:rPr lang="en-US" dirty="0"/>
              <a:t> </a:t>
            </a:r>
            <a:r>
              <a:rPr lang="en-US" dirty="0" err="1"/>
              <a:t>zwanego</a:t>
            </a:r>
            <a:r>
              <a:rPr lang="en-US" dirty="0"/>
              <a:t> „</a:t>
            </a:r>
            <a:r>
              <a:rPr lang="en-US" dirty="0" err="1"/>
              <a:t>uczenia</a:t>
            </a:r>
            <a:r>
              <a:rPr lang="en-US" dirty="0"/>
              <a:t> </a:t>
            </a:r>
            <a:r>
              <a:rPr lang="en-US" dirty="0" err="1"/>
              <a:t>nienadzorowanego</a:t>
            </a:r>
            <a:r>
              <a:rPr lang="en-US" dirty="0"/>
              <a:t>”, w </a:t>
            </a:r>
            <a:r>
              <a:rPr lang="en-US" dirty="0" err="1"/>
              <a:t>którym</a:t>
            </a:r>
            <a:r>
              <a:rPr lang="en-US" dirty="0"/>
              <a:t> </a:t>
            </a:r>
            <a:r>
              <a:rPr lang="en-US" dirty="0" err="1"/>
              <a:t>algorytm</a:t>
            </a:r>
            <a:r>
              <a:rPr lang="en-US" dirty="0"/>
              <a:t> </a:t>
            </a:r>
            <a:r>
              <a:rPr lang="en-US" dirty="0" err="1"/>
              <a:t>sam</a:t>
            </a:r>
            <a:r>
              <a:rPr lang="en-US" dirty="0"/>
              <a:t> </a:t>
            </a:r>
            <a:r>
              <a:rPr lang="en-US" dirty="0" err="1"/>
              <a:t>określa</a:t>
            </a:r>
            <a:r>
              <a:rPr lang="en-US" dirty="0"/>
              <a:t> </a:t>
            </a:r>
            <a:r>
              <a:rPr lang="en-US" dirty="0" err="1"/>
              <a:t>hierarchię</a:t>
            </a:r>
            <a:r>
              <a:rPr lang="en-US" dirty="0"/>
              <a:t> </a:t>
            </a:r>
            <a:r>
              <a:rPr lang="en-US" dirty="0" err="1"/>
              <a:t>cech</a:t>
            </a:r>
            <a:r>
              <a:rPr lang="en-US" dirty="0"/>
              <a:t> </a:t>
            </a:r>
            <a:r>
              <a:rPr lang="en-US" dirty="0" err="1"/>
              <a:t>odróżniających</a:t>
            </a:r>
            <a:r>
              <a:rPr lang="en-US" dirty="0"/>
              <a:t> od </a:t>
            </a:r>
            <a:r>
              <a:rPr lang="en-US" dirty="0" err="1"/>
              <a:t>siebie</a:t>
            </a:r>
            <a:r>
              <a:rPr lang="en-US" dirty="0"/>
              <a:t> </a:t>
            </a:r>
            <a:r>
              <a:rPr lang="en-US" dirty="0" err="1"/>
              <a:t>kategorie</a:t>
            </a:r>
            <a:r>
              <a:rPr lang="en-US" dirty="0"/>
              <a:t> </a:t>
            </a:r>
            <a:r>
              <a:rPr lang="en-US" dirty="0" err="1"/>
              <a:t>danych</a:t>
            </a:r>
            <a:r>
              <a:rPr lang="en-US" dirty="0"/>
              <a:t>.</a:t>
            </a:r>
            <a:endParaRPr lang="pl-PL" dirty="0"/>
          </a:p>
          <a:p>
            <a:endParaRPr lang="en-US" dirty="0">
              <a:cs typeface="Calibri"/>
            </a:endParaRPr>
          </a:p>
        </p:txBody>
      </p:sp>
      <p:sp>
        <p:nvSpPr>
          <p:cNvPr id="4" name="Symbol zastępczy numeru slajdu 3"/>
          <p:cNvSpPr>
            <a:spLocks noGrp="1"/>
          </p:cNvSpPr>
          <p:nvPr>
            <p:ph type="sldNum" sz="quarter" idx="5"/>
          </p:nvPr>
        </p:nvSpPr>
        <p:spPr/>
        <p:txBody>
          <a:bodyPr/>
          <a:lstStyle/>
          <a:p>
            <a:fld id="{73D0A924-6B53-4580-8E8B-AF464DD43581}" type="slidenum">
              <a:rPr lang="pl-PL" altLang="pl-PL"/>
              <a:pPr/>
              <a:t>11</a:t>
            </a:fld>
            <a:endParaRPr lang="pl-PL" altLang="pl-PL"/>
          </a:p>
        </p:txBody>
      </p:sp>
    </p:spTree>
    <p:extLst>
      <p:ext uri="{BB962C8B-B14F-4D97-AF65-F5344CB8AC3E}">
        <p14:creationId xmlns:p14="http://schemas.microsoft.com/office/powerpoint/2010/main" val="370253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78BB1975-0EAA-44B5-AD36-20E4F99255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ytuł 1">
            <a:extLst>
              <a:ext uri="{FF2B5EF4-FFF2-40B4-BE49-F238E27FC236}">
                <a16:creationId xmlns:a16="http://schemas.microsoft.com/office/drawing/2014/main" id="{4EE45D57-8FEA-495B-A65F-83598A716EB1}"/>
              </a:ext>
            </a:extLst>
          </p:cNvPr>
          <p:cNvSpPr txBox="1">
            <a:spLocks/>
          </p:cNvSpPr>
          <p:nvPr/>
        </p:nvSpPr>
        <p:spPr bwMode="auto">
          <a:xfrm>
            <a:off x="290513" y="2420938"/>
            <a:ext cx="86407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lgn="l" rtl="0" eaLnBrk="1" fontAlgn="base" hangingPunct="1">
              <a:spcBef>
                <a:spcPct val="0"/>
              </a:spcBef>
              <a:spcAft>
                <a:spcPct val="0"/>
              </a:spcAft>
              <a:defRPr sz="4000" b="1" cap="all">
                <a:solidFill>
                  <a:schemeClr val="tx1"/>
                </a:solidFill>
                <a:latin typeface="+mj-lt"/>
                <a:ea typeface="+mj-ea"/>
                <a:cs typeface="+mj-cs"/>
              </a:defRPr>
            </a:lvl1pPr>
            <a:lvl2pPr algn="l" rtl="0" eaLnBrk="1" fontAlgn="base" hangingPunct="1">
              <a:spcBef>
                <a:spcPct val="0"/>
              </a:spcBef>
              <a:spcAft>
                <a:spcPct val="0"/>
              </a:spcAft>
              <a:defRPr sz="3600" b="1">
                <a:solidFill>
                  <a:schemeClr val="tx2"/>
                </a:solidFill>
                <a:latin typeface="Trebuchet MS" pitchFamily="34" charset="0"/>
              </a:defRPr>
            </a:lvl2pPr>
            <a:lvl3pPr algn="l" rtl="0" eaLnBrk="1" fontAlgn="base" hangingPunct="1">
              <a:spcBef>
                <a:spcPct val="0"/>
              </a:spcBef>
              <a:spcAft>
                <a:spcPct val="0"/>
              </a:spcAft>
              <a:defRPr sz="3600" b="1">
                <a:solidFill>
                  <a:schemeClr val="tx2"/>
                </a:solidFill>
                <a:latin typeface="Trebuchet MS" pitchFamily="34" charset="0"/>
              </a:defRPr>
            </a:lvl3pPr>
            <a:lvl4pPr algn="l" rtl="0" eaLnBrk="1" fontAlgn="base" hangingPunct="1">
              <a:spcBef>
                <a:spcPct val="0"/>
              </a:spcBef>
              <a:spcAft>
                <a:spcPct val="0"/>
              </a:spcAft>
              <a:defRPr sz="3600" b="1">
                <a:solidFill>
                  <a:schemeClr val="tx2"/>
                </a:solidFill>
                <a:latin typeface="Trebuchet MS" pitchFamily="34" charset="0"/>
              </a:defRPr>
            </a:lvl4pPr>
            <a:lvl5pPr algn="l" rtl="0" eaLnBrk="1" fontAlgn="base" hangingPunct="1">
              <a:spcBef>
                <a:spcPct val="0"/>
              </a:spcBef>
              <a:spcAft>
                <a:spcPct val="0"/>
              </a:spcAft>
              <a:defRPr sz="3600" b="1">
                <a:solidFill>
                  <a:schemeClr val="tx2"/>
                </a:solidFill>
                <a:latin typeface="Trebuchet MS"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a:lstStyle>
          <a:p>
            <a:pPr>
              <a:defRPr/>
            </a:pPr>
            <a:endParaRPr lang="pl-PL" kern="0">
              <a:latin typeface="Calibri" panose="020F0502020204030204" pitchFamily="34" charset="0"/>
            </a:endParaRPr>
          </a:p>
        </p:txBody>
      </p:sp>
      <p:pic>
        <p:nvPicPr>
          <p:cNvPr id="6" name="Obraz 5">
            <a:extLst>
              <a:ext uri="{FF2B5EF4-FFF2-40B4-BE49-F238E27FC236}">
                <a16:creationId xmlns:a16="http://schemas.microsoft.com/office/drawing/2014/main" id="{87D3070F-252E-4092-9267-F4C7A7800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ymbol zastępczy obrazu 2"/>
          <p:cNvSpPr>
            <a:spLocks noGrp="1"/>
          </p:cNvSpPr>
          <p:nvPr>
            <p:ph type="pic" idx="1"/>
          </p:nvPr>
        </p:nvSpPr>
        <p:spPr>
          <a:xfrm>
            <a:off x="1403648" y="1988840"/>
            <a:ext cx="7614402" cy="47525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9" name="Symbol zastępczy tekstu 2"/>
          <p:cNvSpPr>
            <a:spLocks noGrp="1"/>
          </p:cNvSpPr>
          <p:nvPr>
            <p:ph type="body" idx="11"/>
          </p:nvPr>
        </p:nvSpPr>
        <p:spPr>
          <a:xfrm>
            <a:off x="1403648" y="116632"/>
            <a:ext cx="7614402" cy="1728192"/>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770205138"/>
      </p:ext>
    </p:extLst>
  </p:cSld>
  <p:clrMapOvr>
    <a:masterClrMapping/>
  </p:clrMapOvr>
  <p:transition>
    <p:randomBa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A9EAF30D-C569-4CC3-9D3E-101AA3C6BC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DF1B9CBE-53D4-42B3-BB9C-D2435DA0C7E3}"/>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7A0E9299-41E8-4ECA-AFEB-B3582A641DBE}"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pionowy 1"/>
          <p:cNvSpPr>
            <a:spLocks noGrp="1"/>
          </p:cNvSpPr>
          <p:nvPr>
            <p:ph type="title" orient="vert"/>
          </p:nvPr>
        </p:nvSpPr>
        <p:spPr>
          <a:xfrm>
            <a:off x="6629400" y="116632"/>
            <a:ext cx="2407096" cy="6696744"/>
          </a:xfrm>
        </p:spPr>
        <p:txBody>
          <a:bodyPr vert="eaVert"/>
          <a:lstStyle>
            <a:lvl1pPr>
              <a:defRPr b="0"/>
            </a:lvl1pPr>
          </a:lstStyle>
          <a:p>
            <a:r>
              <a:rPr lang="pl-PL"/>
              <a:t>Kliknij, aby edytować styl</a:t>
            </a:r>
          </a:p>
        </p:txBody>
      </p:sp>
      <p:sp>
        <p:nvSpPr>
          <p:cNvPr id="3" name="Symbol zastępczy tytułu pionowego 2"/>
          <p:cNvSpPr>
            <a:spLocks noGrp="1"/>
          </p:cNvSpPr>
          <p:nvPr>
            <p:ph type="body" orient="vert" idx="1"/>
          </p:nvPr>
        </p:nvSpPr>
        <p:spPr>
          <a:xfrm>
            <a:off x="755576" y="116632"/>
            <a:ext cx="5721424" cy="6696744"/>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1985252355"/>
      </p:ext>
    </p:extLst>
  </p:cSld>
  <p:clrMapOvr>
    <a:masterClrMapping/>
  </p:clrMapOvr>
  <p:transition>
    <p:randomBa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66AE8CC0-39A4-4614-9540-A15106F041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4">
            <a:extLst>
              <a:ext uri="{FF2B5EF4-FFF2-40B4-BE49-F238E27FC236}">
                <a16:creationId xmlns:a16="http://schemas.microsoft.com/office/drawing/2014/main" id="{F1EB0605-2235-4569-B2C0-C690CDF792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5951538"/>
            <a:ext cx="1079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ymbol zastępczy tekstu 2"/>
          <p:cNvSpPr>
            <a:spLocks noGrp="1"/>
          </p:cNvSpPr>
          <p:nvPr>
            <p:ph type="body" idx="10"/>
          </p:nvPr>
        </p:nvSpPr>
        <p:spPr>
          <a:xfrm>
            <a:off x="4704169" y="2492896"/>
            <a:ext cx="4313881" cy="1152128"/>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25" name="Symbol zastępczy obrazu 2"/>
          <p:cNvSpPr>
            <a:spLocks noGrp="1"/>
          </p:cNvSpPr>
          <p:nvPr>
            <p:ph type="pic" idx="1"/>
          </p:nvPr>
        </p:nvSpPr>
        <p:spPr>
          <a:xfrm>
            <a:off x="1403648" y="116632"/>
            <a:ext cx="3168352" cy="66247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10" name="Symbol zastępczy tekstu 2"/>
          <p:cNvSpPr>
            <a:spLocks noGrp="1"/>
          </p:cNvSpPr>
          <p:nvPr>
            <p:ph type="body" idx="11"/>
          </p:nvPr>
        </p:nvSpPr>
        <p:spPr>
          <a:xfrm>
            <a:off x="4704169" y="116632"/>
            <a:ext cx="4313881" cy="2232248"/>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1">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8" name="Symbol zastępczy zawartości 2"/>
          <p:cNvSpPr>
            <a:spLocks noGrp="1"/>
          </p:cNvSpPr>
          <p:nvPr>
            <p:ph sz="half" idx="12"/>
          </p:nvPr>
        </p:nvSpPr>
        <p:spPr>
          <a:xfrm>
            <a:off x="4704169" y="3861048"/>
            <a:ext cx="4313882" cy="2880320"/>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941343747"/>
      </p:ext>
    </p:extLst>
  </p:cSld>
  <p:clrMapOvr>
    <a:masterClrMapping/>
  </p:clrMapOvr>
  <p:transition>
    <p:randomBa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5C252701-FDB6-44E0-A052-4A968A6F1C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80D2E6CD-CB9A-4F54-9C80-AB2F8388CF89}"/>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1CF2DCC-D68B-4D6D-A351-1D3BA5DFF44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5" name="Symbol zastępczy zawartości 2"/>
          <p:cNvSpPr>
            <a:spLocks noGrp="1"/>
          </p:cNvSpPr>
          <p:nvPr>
            <p:ph sz="half" idx="1"/>
          </p:nvPr>
        </p:nvSpPr>
        <p:spPr>
          <a:xfrm>
            <a:off x="755575" y="1556792"/>
            <a:ext cx="8262476" cy="5256584"/>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8" name="Symbol zastępczy tekstu 2"/>
          <p:cNvSpPr>
            <a:spLocks noGrp="1"/>
          </p:cNvSpPr>
          <p:nvPr>
            <p:ph type="body" idx="10"/>
          </p:nvPr>
        </p:nvSpPr>
        <p:spPr>
          <a:xfrm>
            <a:off x="755575" y="116632"/>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9" name="Symbol zastępczy tekstu 2"/>
          <p:cNvSpPr>
            <a:spLocks noGrp="1"/>
          </p:cNvSpPr>
          <p:nvPr>
            <p:ph type="body" idx="11"/>
          </p:nvPr>
        </p:nvSpPr>
        <p:spPr>
          <a:xfrm>
            <a:off x="755575" y="620688"/>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1776649970"/>
      </p:ext>
    </p:extLst>
  </p:cSld>
  <p:clrMapOvr>
    <a:masterClrMapping/>
  </p:clrMapOvr>
  <p:transition>
    <p:randomBa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główek sekcj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1A23C06B-45A4-4CC5-8469-94B22ACD7B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95314297-1F41-44E4-BF49-93D03CBE972E}"/>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C27D252C-1763-4099-8C85-12E037699251}"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8" name="Symbol zastępczy obrazu 2"/>
          <p:cNvSpPr>
            <a:spLocks noGrp="1"/>
          </p:cNvSpPr>
          <p:nvPr>
            <p:ph type="pic" idx="1"/>
          </p:nvPr>
        </p:nvSpPr>
        <p:spPr>
          <a:xfrm>
            <a:off x="755575" y="1844823"/>
            <a:ext cx="3672409" cy="49685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9" name="Symbol zastępczy zawartości 2"/>
          <p:cNvSpPr>
            <a:spLocks noGrp="1"/>
          </p:cNvSpPr>
          <p:nvPr>
            <p:ph idx="11"/>
          </p:nvPr>
        </p:nvSpPr>
        <p:spPr>
          <a:xfrm>
            <a:off x="4571428" y="1844823"/>
            <a:ext cx="4465067" cy="496855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4"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5" name="Symbol zastępczy tekstu 2"/>
          <p:cNvSpPr>
            <a:spLocks noGrp="1"/>
          </p:cNvSpPr>
          <p:nvPr>
            <p:ph type="body" idx="10"/>
          </p:nvPr>
        </p:nvSpPr>
        <p:spPr>
          <a:xfrm>
            <a:off x="755575" y="1120625"/>
            <a:ext cx="8280920"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2361351952"/>
      </p:ext>
    </p:extLst>
  </p:cSld>
  <p:clrMapOvr>
    <a:masterClrMapping/>
  </p:clrMapOvr>
  <p:transition>
    <p:randomBa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pic>
        <p:nvPicPr>
          <p:cNvPr id="6" name="Obraz 3">
            <a:extLst>
              <a:ext uri="{FF2B5EF4-FFF2-40B4-BE49-F238E27FC236}">
                <a16:creationId xmlns:a16="http://schemas.microsoft.com/office/drawing/2014/main" id="{BB57B90F-D8F5-42D7-A12E-5E48D53A55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ole tekstowe 4">
            <a:extLst>
              <a:ext uri="{FF2B5EF4-FFF2-40B4-BE49-F238E27FC236}">
                <a16:creationId xmlns:a16="http://schemas.microsoft.com/office/drawing/2014/main" id="{D7DB9BFD-A330-4562-9AA4-2554F80F4B7D}"/>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CA4C1790-0824-4D11-B80B-EA330989BE03}"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3" name="Symbol zastępczy zawartości 2"/>
          <p:cNvSpPr>
            <a:spLocks noGrp="1"/>
          </p:cNvSpPr>
          <p:nvPr>
            <p:ph sz="half" idx="1"/>
          </p:nvPr>
        </p:nvSpPr>
        <p:spPr>
          <a:xfrm>
            <a:off x="755575" y="1628800"/>
            <a:ext cx="4032449" cy="5112567"/>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0" name="Symbol zastępczy zawartości 2"/>
          <p:cNvSpPr>
            <a:spLocks noGrp="1"/>
          </p:cNvSpPr>
          <p:nvPr>
            <p:ph sz="half" idx="11"/>
          </p:nvPr>
        </p:nvSpPr>
        <p:spPr>
          <a:xfrm>
            <a:off x="4932040" y="1628801"/>
            <a:ext cx="4108259" cy="5112566"/>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Symbol zastępczy tekstu 2"/>
          <p:cNvSpPr>
            <a:spLocks noGrp="1"/>
          </p:cNvSpPr>
          <p:nvPr>
            <p:ph type="body" idx="10"/>
          </p:nvPr>
        </p:nvSpPr>
        <p:spPr>
          <a:xfrm>
            <a:off x="755575" y="44624"/>
            <a:ext cx="8284723" cy="50405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200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3" name="Symbol zastępczy tekstu 2"/>
          <p:cNvSpPr>
            <a:spLocks noGrp="1"/>
          </p:cNvSpPr>
          <p:nvPr>
            <p:ph type="body" idx="12"/>
          </p:nvPr>
        </p:nvSpPr>
        <p:spPr>
          <a:xfrm>
            <a:off x="755575" y="548680"/>
            <a:ext cx="8284724"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4215954221"/>
      </p:ext>
    </p:extLst>
  </p:cSld>
  <p:clrMapOvr>
    <a:masterClrMapping/>
  </p:clrMapOvr>
  <p:transition>
    <p:randomBa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pic>
        <p:nvPicPr>
          <p:cNvPr id="7" name="Obraz 3">
            <a:extLst>
              <a:ext uri="{FF2B5EF4-FFF2-40B4-BE49-F238E27FC236}">
                <a16:creationId xmlns:a16="http://schemas.microsoft.com/office/drawing/2014/main" id="{C7399966-5DF7-4184-BC39-CF64C302D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le tekstowe 4">
            <a:extLst>
              <a:ext uri="{FF2B5EF4-FFF2-40B4-BE49-F238E27FC236}">
                <a16:creationId xmlns:a16="http://schemas.microsoft.com/office/drawing/2014/main" id="{3C61A44A-F513-40DF-8FD3-9A9C2B1D3DB8}"/>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7D673D2F-F104-49BA-8D57-273AD30A1569}"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11" name="Symbol zastępczy zawartości 2"/>
          <p:cNvSpPr>
            <a:spLocks noGrp="1"/>
          </p:cNvSpPr>
          <p:nvPr>
            <p:ph sz="half" idx="1"/>
          </p:nvPr>
        </p:nvSpPr>
        <p:spPr>
          <a:xfrm>
            <a:off x="755576"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2" name="Symbol zastępczy zawartości 2"/>
          <p:cNvSpPr>
            <a:spLocks noGrp="1"/>
          </p:cNvSpPr>
          <p:nvPr>
            <p:ph sz="half" idx="11"/>
          </p:nvPr>
        </p:nvSpPr>
        <p:spPr>
          <a:xfrm>
            <a:off x="5004048" y="1628800"/>
            <a:ext cx="4050414" cy="5184575"/>
          </a:xfrm>
        </p:spPr>
        <p:txBody>
          <a:bodyPr lIns="0" rIns="0"/>
          <a:lstStyle>
            <a:lvl1pPr>
              <a:defRPr sz="2800">
                <a:latin typeface="Calibri" panose="020F0502020204030204" pitchFamily="34" charset="0"/>
              </a:defRPr>
            </a:lvl1pPr>
            <a:lvl2pPr>
              <a:defRPr sz="2400">
                <a:latin typeface="Calibri" panose="020F0502020204030204" pitchFamily="34" charset="0"/>
              </a:defRPr>
            </a:lvl2pPr>
            <a:lvl3pPr>
              <a:defRPr sz="2000">
                <a:latin typeface="Calibri" panose="020F0502020204030204" pitchFamily="34" charset="0"/>
              </a:defRPr>
            </a:lvl3pPr>
            <a:lvl4pPr>
              <a:defRPr sz="1800">
                <a:latin typeface="Calibri" panose="020F0502020204030204" pitchFamily="34" charset="0"/>
              </a:defRPr>
            </a:lvl4pPr>
            <a:lvl5pPr>
              <a:defRPr sz="1800">
                <a:latin typeface="Calibri" panose="020F0502020204030204" pitchFamily="34" charset="0"/>
              </a:defRPr>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6" name="Symbol zastępczy tekstu 2"/>
          <p:cNvSpPr>
            <a:spLocks noGrp="1"/>
          </p:cNvSpPr>
          <p:nvPr>
            <p:ph type="body" idx="12"/>
          </p:nvPr>
        </p:nvSpPr>
        <p:spPr>
          <a:xfrm>
            <a:off x="755575" y="116632"/>
            <a:ext cx="8262475" cy="864096"/>
          </a:xfrm>
        </p:spPr>
        <p:txBody>
          <a:bodyPr lIns="0" anchor="ctr"/>
          <a:lstStyle>
            <a:lvl1pPr marL="0" marR="0" indent="0" algn="l" defTabSz="914400" rtl="0" eaLnBrk="1" fontAlgn="base" latinLnBrk="0" hangingPunct="1">
              <a:lnSpc>
                <a:spcPct val="100000"/>
              </a:lnSpc>
              <a:spcBef>
                <a:spcPct val="20000"/>
              </a:spcBef>
              <a:spcAft>
                <a:spcPct val="0"/>
              </a:spcAft>
              <a:buClrTx/>
              <a:buSzTx/>
              <a:buFontTx/>
              <a:buNone/>
              <a:tabLst/>
              <a:defRPr sz="4400" b="0">
                <a:solidFill>
                  <a:schemeClr val="tx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7" name="Symbol zastępczy tekstu 2"/>
          <p:cNvSpPr>
            <a:spLocks noGrp="1"/>
          </p:cNvSpPr>
          <p:nvPr>
            <p:ph type="body" idx="10"/>
          </p:nvPr>
        </p:nvSpPr>
        <p:spPr>
          <a:xfrm>
            <a:off x="755576"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19" name="Symbol zastępczy tekstu 2"/>
          <p:cNvSpPr>
            <a:spLocks noGrp="1"/>
          </p:cNvSpPr>
          <p:nvPr>
            <p:ph type="body" idx="13"/>
          </p:nvPr>
        </p:nvSpPr>
        <p:spPr>
          <a:xfrm>
            <a:off x="5004048" y="1120625"/>
            <a:ext cx="4050414" cy="508175"/>
          </a:xfrm>
          <a:solidFill>
            <a:srgbClr val="C00000"/>
          </a:solidFill>
        </p:spPr>
        <p:txBody>
          <a:bodyPr lIns="108000" rIns="108000" anchor="ctr"/>
          <a:lstStyle>
            <a:lvl1pPr marL="0" marR="0" indent="0" algn="l" defTabSz="914400" rtl="0" eaLnBrk="1" fontAlgn="base" latinLnBrk="0" hangingPunct="1">
              <a:lnSpc>
                <a:spcPct val="100000"/>
              </a:lnSpc>
              <a:spcBef>
                <a:spcPct val="20000"/>
              </a:spcBef>
              <a:spcAft>
                <a:spcPct val="0"/>
              </a:spcAft>
              <a:buClrTx/>
              <a:buSzTx/>
              <a:buFontTx/>
              <a:buNone/>
              <a:tabLst/>
              <a:defRPr sz="1200">
                <a:solidFill>
                  <a:schemeClr val="bg1"/>
                </a:solidFill>
                <a:latin typeface="Calibri" panose="020F050202020403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Tree>
    <p:extLst>
      <p:ext uri="{BB962C8B-B14F-4D97-AF65-F5344CB8AC3E}">
        <p14:creationId xmlns:p14="http://schemas.microsoft.com/office/powerpoint/2010/main" val="1122575906"/>
      </p:ext>
    </p:extLst>
  </p:cSld>
  <p:clrMapOvr>
    <a:masterClrMapping/>
  </p:clrMapOvr>
  <p:transition>
    <p:randomBa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23B03600-DC2F-4CF5-8628-8D7908894D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51EEE4A9-96E6-457B-9B0F-22DAF09199EA}"/>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76C03472-1B7D-4243-A04E-2531D3FB30F4}"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683568" y="116632"/>
            <a:ext cx="3312368" cy="1318468"/>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4139952" y="116632"/>
            <a:ext cx="4896544" cy="66247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83568" y="1435100"/>
            <a:ext cx="3312368" cy="53062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020575784"/>
      </p:ext>
    </p:extLst>
  </p:cSld>
  <p:clrMapOvr>
    <a:masterClrMapping/>
  </p:clrMapOvr>
  <p:transition>
    <p:randomBa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5" name="Obraz 3">
            <a:extLst>
              <a:ext uri="{FF2B5EF4-FFF2-40B4-BE49-F238E27FC236}">
                <a16:creationId xmlns:a16="http://schemas.microsoft.com/office/drawing/2014/main" id="{7EDC56E7-8179-4D74-B15A-439DAE76EA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le tekstowe 4">
            <a:extLst>
              <a:ext uri="{FF2B5EF4-FFF2-40B4-BE49-F238E27FC236}">
                <a16:creationId xmlns:a16="http://schemas.microsoft.com/office/drawing/2014/main" id="{826A0000-FE25-44DF-BCC5-5732801DAF4F}"/>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01F619AA-6E6B-4F68-A839-EFF70CD814DC}"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2253952"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755576" y="283"/>
            <a:ext cx="8388046" cy="4727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p>
        </p:txBody>
      </p:sp>
      <p:sp>
        <p:nvSpPr>
          <p:cNvPr id="4" name="Symbol zastępczy tekstu 3"/>
          <p:cNvSpPr>
            <a:spLocks noGrp="1"/>
          </p:cNvSpPr>
          <p:nvPr>
            <p:ph type="body" sz="half" idx="2"/>
          </p:nvPr>
        </p:nvSpPr>
        <p:spPr>
          <a:xfrm>
            <a:off x="2253952"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Tree>
    <p:extLst>
      <p:ext uri="{BB962C8B-B14F-4D97-AF65-F5344CB8AC3E}">
        <p14:creationId xmlns:p14="http://schemas.microsoft.com/office/powerpoint/2010/main" val="3316417632"/>
      </p:ext>
    </p:extLst>
  </p:cSld>
  <p:clrMapOvr>
    <a:masterClrMapping/>
  </p:clrMapOvr>
  <p:transition>
    <p:randomBa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27CBC8DB-471C-4215-AC5C-6FFBF9F8CF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ole tekstowe 4">
            <a:extLst>
              <a:ext uri="{FF2B5EF4-FFF2-40B4-BE49-F238E27FC236}">
                <a16:creationId xmlns:a16="http://schemas.microsoft.com/office/drawing/2014/main" id="{654B14CE-FB4D-4260-B5B1-E1545ECFBD9E}"/>
              </a:ext>
            </a:extLst>
          </p:cNvPr>
          <p:cNvSpPr txBox="1">
            <a:spLocks noChangeArrowheads="1"/>
          </p:cNvSpPr>
          <p:nvPr/>
        </p:nvSpPr>
        <p:spPr bwMode="auto">
          <a:xfrm>
            <a:off x="0" y="6546850"/>
            <a:ext cx="6111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fld id="{6AFD9E5F-1075-4049-BB46-B4195A9100E3}" type="slidenum">
              <a:rPr lang="pl-PL" altLang="pl-PL" sz="1000">
                <a:solidFill>
                  <a:schemeClr val="bg1"/>
                </a:solidFill>
                <a:latin typeface="Calibri" panose="020F0502020204030204" pitchFamily="34" charset="0"/>
              </a:rPr>
              <a:pPr algn="ctr" eaLnBrk="1" hangingPunct="1"/>
              <a:t>‹#›</a:t>
            </a:fld>
            <a:endParaRPr lang="pl-PL" altLang="pl-PL" sz="1000">
              <a:solidFill>
                <a:schemeClr val="bg1"/>
              </a:solidFill>
              <a:latin typeface="Calibri" panose="020F0502020204030204" pitchFamily="34" charset="0"/>
            </a:endParaRPr>
          </a:p>
        </p:txBody>
      </p:sp>
      <p:sp>
        <p:nvSpPr>
          <p:cNvPr id="2" name="Tytuł 1"/>
          <p:cNvSpPr>
            <a:spLocks noGrp="1"/>
          </p:cNvSpPr>
          <p:nvPr>
            <p:ph type="title"/>
          </p:nvPr>
        </p:nvSpPr>
        <p:spPr>
          <a:xfrm>
            <a:off x="755576" y="116632"/>
            <a:ext cx="8280920" cy="1548656"/>
          </a:xfrm>
        </p:spPr>
        <p:txBody>
          <a:bodyPr/>
          <a:lstStyle>
            <a:lvl1pPr>
              <a:defRPr b="0"/>
            </a:lvl1pPr>
          </a:lstStyle>
          <a:p>
            <a:r>
              <a:rPr lang="pl-PL"/>
              <a:t>Kliknij, aby edytować styl</a:t>
            </a:r>
          </a:p>
        </p:txBody>
      </p:sp>
      <p:sp>
        <p:nvSpPr>
          <p:cNvPr id="3" name="Symbol zastępczy tytułu pionowego 2"/>
          <p:cNvSpPr>
            <a:spLocks noGrp="1"/>
          </p:cNvSpPr>
          <p:nvPr>
            <p:ph type="body" orient="vert" idx="1"/>
          </p:nvPr>
        </p:nvSpPr>
        <p:spPr>
          <a:xfrm>
            <a:off x="755576" y="1772816"/>
            <a:ext cx="8280920" cy="49685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2539921600"/>
      </p:ext>
    </p:extLst>
  </p:cSld>
  <p:clrMapOvr>
    <a:masterClrMapping/>
  </p:clrMapOvr>
  <p:transition>
    <p:randomBa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4">
            <a:extLst>
              <a:ext uri="{FF2B5EF4-FFF2-40B4-BE49-F238E27FC236}">
                <a16:creationId xmlns:a16="http://schemas.microsoft.com/office/drawing/2014/main" id="{F0D4A9AD-FB9F-442A-90F7-217F0EB364B7}"/>
              </a:ext>
            </a:extLst>
          </p:cNvPr>
          <p:cNvSpPr>
            <a:spLocks noGrp="1" noChangeArrowheads="1"/>
          </p:cNvSpPr>
          <p:nvPr>
            <p:ph type="title"/>
          </p:nvPr>
        </p:nvSpPr>
        <p:spPr bwMode="auto">
          <a:xfrm>
            <a:off x="107950" y="115888"/>
            <a:ext cx="82804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15">
            <a:extLst>
              <a:ext uri="{FF2B5EF4-FFF2-40B4-BE49-F238E27FC236}">
                <a16:creationId xmlns:a16="http://schemas.microsoft.com/office/drawing/2014/main" id="{EAA56FB5-436E-4EB7-BFE2-A87F17FB0037}"/>
              </a:ext>
            </a:extLst>
          </p:cNvPr>
          <p:cNvSpPr>
            <a:spLocks noGrp="1" noChangeArrowheads="1"/>
          </p:cNvSpPr>
          <p:nvPr>
            <p:ph type="body" idx="1"/>
          </p:nvPr>
        </p:nvSpPr>
        <p:spPr bwMode="auto">
          <a:xfrm>
            <a:off x="107950" y="1773238"/>
            <a:ext cx="82804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randomBar/>
  </p:transition>
  <p:txStyles>
    <p:titleStyle>
      <a:lvl1pPr algn="l" rtl="0" eaLnBrk="1" fontAlgn="base" hangingPunct="1">
        <a:spcBef>
          <a:spcPct val="0"/>
        </a:spcBef>
        <a:spcAft>
          <a:spcPct val="0"/>
        </a:spcAft>
        <a:defRPr sz="360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3600">
          <a:solidFill>
            <a:schemeClr val="tx1"/>
          </a:solidFill>
          <a:latin typeface="Calibri" panose="020F0502020204030204" pitchFamily="34" charset="0"/>
        </a:defRPr>
      </a:lvl2pPr>
      <a:lvl3pPr algn="l" rtl="0" eaLnBrk="1" fontAlgn="base" hangingPunct="1">
        <a:spcBef>
          <a:spcPct val="0"/>
        </a:spcBef>
        <a:spcAft>
          <a:spcPct val="0"/>
        </a:spcAft>
        <a:defRPr sz="3600">
          <a:solidFill>
            <a:schemeClr val="tx1"/>
          </a:solidFill>
          <a:latin typeface="Calibri" panose="020F0502020204030204" pitchFamily="34" charset="0"/>
        </a:defRPr>
      </a:lvl3pPr>
      <a:lvl4pPr algn="l" rtl="0" eaLnBrk="1" fontAlgn="base" hangingPunct="1">
        <a:spcBef>
          <a:spcPct val="0"/>
        </a:spcBef>
        <a:spcAft>
          <a:spcPct val="0"/>
        </a:spcAft>
        <a:defRPr sz="3600">
          <a:solidFill>
            <a:schemeClr val="tx1"/>
          </a:solidFill>
          <a:latin typeface="Calibri" panose="020F0502020204030204" pitchFamily="34" charset="0"/>
        </a:defRPr>
      </a:lvl4pPr>
      <a:lvl5pPr algn="l" rtl="0" eaLnBrk="1" fontAlgn="base" hangingPunct="1">
        <a:spcBef>
          <a:spcPct val="0"/>
        </a:spcBef>
        <a:spcAft>
          <a:spcPct val="0"/>
        </a:spcAft>
        <a:defRPr sz="3600">
          <a:solidFill>
            <a:schemeClr val="tx1"/>
          </a:solidFill>
          <a:latin typeface="Calibri" panose="020F0502020204030204" pitchFamily="34" charset="0"/>
        </a:defRPr>
      </a:lvl5pPr>
      <a:lvl6pPr marL="457200" algn="l" rtl="0" eaLnBrk="1" fontAlgn="base" hangingPunct="1">
        <a:spcBef>
          <a:spcPct val="0"/>
        </a:spcBef>
        <a:spcAft>
          <a:spcPct val="0"/>
        </a:spcAft>
        <a:defRPr sz="3600" b="1">
          <a:solidFill>
            <a:schemeClr val="tx2"/>
          </a:solidFill>
          <a:latin typeface="Trebuchet MS" pitchFamily="34" charset="0"/>
        </a:defRPr>
      </a:lvl6pPr>
      <a:lvl7pPr marL="914400" algn="l" rtl="0" eaLnBrk="1" fontAlgn="base" hangingPunct="1">
        <a:spcBef>
          <a:spcPct val="0"/>
        </a:spcBef>
        <a:spcAft>
          <a:spcPct val="0"/>
        </a:spcAft>
        <a:defRPr sz="3600" b="1">
          <a:solidFill>
            <a:schemeClr val="tx2"/>
          </a:solidFill>
          <a:latin typeface="Trebuchet MS" pitchFamily="34" charset="0"/>
        </a:defRPr>
      </a:lvl7pPr>
      <a:lvl8pPr marL="1371600" algn="l" rtl="0" eaLnBrk="1" fontAlgn="base" hangingPunct="1">
        <a:spcBef>
          <a:spcPct val="0"/>
        </a:spcBef>
        <a:spcAft>
          <a:spcPct val="0"/>
        </a:spcAft>
        <a:defRPr sz="3600" b="1">
          <a:solidFill>
            <a:schemeClr val="tx2"/>
          </a:solidFill>
          <a:latin typeface="Trebuchet MS" pitchFamily="34" charset="0"/>
        </a:defRPr>
      </a:lvl8pPr>
      <a:lvl9pPr marL="1828800" algn="l" rtl="0" eaLnBrk="1" fontAlgn="base" hangingPunct="1">
        <a:spcBef>
          <a:spcPct val="0"/>
        </a:spcBef>
        <a:spcAft>
          <a:spcPct val="0"/>
        </a:spcAft>
        <a:defRPr sz="3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Calibri" panose="020F0502020204030204" pitchFamily="34" charset="0"/>
          <a:ea typeface="+mn-ea"/>
          <a:cs typeface="+mn-cs"/>
        </a:defRPr>
      </a:lvl1pPr>
      <a:lvl2pPr marL="742950" indent="-285750" algn="l" rtl="0" eaLnBrk="1" fontAlgn="base" hangingPunct="1">
        <a:spcBef>
          <a:spcPct val="20000"/>
        </a:spcBef>
        <a:spcAft>
          <a:spcPct val="0"/>
        </a:spcAft>
        <a:buChar char="–"/>
        <a:defRPr sz="2800">
          <a:solidFill>
            <a:schemeClr val="tx1"/>
          </a:solidFill>
          <a:latin typeface="Calibri" panose="020F0502020204030204" pitchFamily="34" charset="0"/>
        </a:defRPr>
      </a:lvl2pPr>
      <a:lvl3pPr marL="1143000" indent="-228600" algn="l" rtl="0" eaLnBrk="1" fontAlgn="base" hangingPunct="1">
        <a:spcBef>
          <a:spcPct val="20000"/>
        </a:spcBef>
        <a:spcAft>
          <a:spcPct val="0"/>
        </a:spcAft>
        <a:buChar char="•"/>
        <a:defRPr sz="2400">
          <a:solidFill>
            <a:schemeClr val="tx1"/>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www.ideo.pl" TargetMode="External"/><Relationship Id="rId13" Type="http://schemas.openxmlformats.org/officeDocument/2006/relationships/hyperlink" Target="http://www.newgenapps.com" TargetMode="External"/><Relationship Id="rId3" Type="http://schemas.openxmlformats.org/officeDocument/2006/relationships/hyperlink" Target="https://www.euautomation.com" TargetMode="External"/><Relationship Id="rId7" Type="http://schemas.openxmlformats.org/officeDocument/2006/relationships/hyperlink" Target="http://www.greenlogic.pl" TargetMode="External"/><Relationship Id="rId12" Type="http://schemas.openxmlformats.org/officeDocument/2006/relationships/hyperlink" Target="http://www.oiot.pl" TargetMode="External"/><Relationship Id="rId2" Type="http://schemas.openxmlformats.org/officeDocument/2006/relationships/hyperlink" Target="http://www.europarl.europa.eu" TargetMode="External"/><Relationship Id="rId16"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hyperlink" Target="http://www.ibm.com" TargetMode="External"/><Relationship Id="rId11" Type="http://schemas.openxmlformats.org/officeDocument/2006/relationships/hyperlink" Target="http://www.webengage.com" TargetMode="External"/><Relationship Id="rId5" Type="http://schemas.openxmlformats.org/officeDocument/2006/relationships/hyperlink" Target="http://www.theatlantic.com" TargetMode="External"/><Relationship Id="rId15" Type="http://schemas.openxmlformats.org/officeDocument/2006/relationships/hyperlink" Target="http://www.mysocialseller.com" TargetMode="External"/><Relationship Id="rId10" Type="http://schemas.openxmlformats.org/officeDocument/2006/relationships/hyperlink" Target="http://www.kobietyebiznesu.pl" TargetMode="External"/><Relationship Id="rId4" Type="http://schemas.openxmlformats.org/officeDocument/2006/relationships/hyperlink" Target="http://www.wikipedia.pl" TargetMode="External"/><Relationship Id="rId9" Type="http://schemas.openxmlformats.org/officeDocument/2006/relationships/hyperlink" Target="http://www.publicrelations.pl" TargetMode="External"/><Relationship Id="rId14" Type="http://schemas.openxmlformats.org/officeDocument/2006/relationships/hyperlink" Target="http://www.dlaszpitali.p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ymbol zastępczy tekstu 2">
            <a:extLst>
              <a:ext uri="{FF2B5EF4-FFF2-40B4-BE49-F238E27FC236}">
                <a16:creationId xmlns:a16="http://schemas.microsoft.com/office/drawing/2014/main" id="{5113D348-A85C-4FA7-8BBA-2960EBB38879}"/>
              </a:ext>
            </a:extLst>
          </p:cNvPr>
          <p:cNvSpPr>
            <a:spLocks noGrp="1"/>
          </p:cNvSpPr>
          <p:nvPr>
            <p:ph type="body" idx="11"/>
          </p:nvPr>
        </p:nvSpPr>
        <p:spPr>
          <a:xfrm>
            <a:off x="1403350" y="1386684"/>
            <a:ext cx="7615238" cy="1728787"/>
          </a:xfrm>
        </p:spPr>
        <p:txBody>
          <a:bodyPr/>
          <a:lstStyle/>
          <a:p>
            <a:pPr algn="ctr"/>
            <a:r>
              <a:rPr lang="pl-PL" altLang="pl-PL">
                <a:latin typeface="Calibri"/>
                <a:cs typeface="Calibri"/>
              </a:rPr>
              <a:t>Zastosowania sztucznej inteligencji w interakcji człowiek-komputer</a:t>
            </a:r>
            <a:endParaRPr lang="pl-PL" altLang="pl-PL">
              <a:cs typeface="Calibri"/>
            </a:endParaRPr>
          </a:p>
        </p:txBody>
      </p:sp>
      <p:sp>
        <p:nvSpPr>
          <p:cNvPr id="8" name="Symbol zastępczy tekstu 2">
            <a:extLst>
              <a:ext uri="{FF2B5EF4-FFF2-40B4-BE49-F238E27FC236}">
                <a16:creationId xmlns:a16="http://schemas.microsoft.com/office/drawing/2014/main" id="{559ED4D9-0314-498C-8A5C-CF1CC3B3F484}"/>
              </a:ext>
            </a:extLst>
          </p:cNvPr>
          <p:cNvSpPr txBox="1">
            <a:spLocks/>
          </p:cNvSpPr>
          <p:nvPr/>
        </p:nvSpPr>
        <p:spPr bwMode="auto">
          <a:xfrm>
            <a:off x="1217379" y="4125922"/>
            <a:ext cx="7615238" cy="1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lvl1pPr marL="0" marR="0" indent="0" algn="l" defTabSz="914400" rtl="0" eaLnBrk="1" fontAlgn="base" latinLnBrk="0" hangingPunct="1">
              <a:lnSpc>
                <a:spcPct val="100000"/>
              </a:lnSpc>
              <a:spcBef>
                <a:spcPct val="20000"/>
              </a:spcBef>
              <a:spcAft>
                <a:spcPct val="0"/>
              </a:spcAft>
              <a:buClrTx/>
              <a:buSzTx/>
              <a:buFontTx/>
              <a:buNone/>
              <a:tabLst/>
              <a:defRPr sz="5400" b="1">
                <a:solidFill>
                  <a:schemeClr val="tx1"/>
                </a:solidFill>
                <a:latin typeface="Calibri" panose="020F0502020204030204" pitchFamily="34" charset="0"/>
                <a:ea typeface="+mn-ea"/>
                <a:cs typeface="+mn-cs"/>
              </a:defRPr>
            </a:lvl1pPr>
            <a:lvl2pPr marL="457200" indent="0" algn="l" rtl="0" eaLnBrk="1" fontAlgn="base" hangingPunct="1">
              <a:spcBef>
                <a:spcPct val="20000"/>
              </a:spcBef>
              <a:spcAft>
                <a:spcPct val="0"/>
              </a:spcAft>
              <a:buNone/>
              <a:defRPr sz="1800">
                <a:solidFill>
                  <a:schemeClr val="tx1"/>
                </a:solidFill>
                <a:latin typeface="Calibri" panose="020F0502020204030204" pitchFamily="34" charset="0"/>
              </a:defRPr>
            </a:lvl2pPr>
            <a:lvl3pPr marL="914400" indent="0" algn="l" rtl="0" eaLnBrk="1" fontAlgn="base" hangingPunct="1">
              <a:spcBef>
                <a:spcPct val="20000"/>
              </a:spcBef>
              <a:spcAft>
                <a:spcPct val="0"/>
              </a:spcAft>
              <a:buNone/>
              <a:defRPr sz="1600">
                <a:solidFill>
                  <a:schemeClr val="tx1"/>
                </a:solidFill>
                <a:latin typeface="Calibri" panose="020F0502020204030204" pitchFamily="34" charset="0"/>
              </a:defRPr>
            </a:lvl3pPr>
            <a:lvl4pPr marL="1371600" indent="0" algn="l" rtl="0" eaLnBrk="1" fontAlgn="base" hangingPunct="1">
              <a:spcBef>
                <a:spcPct val="20000"/>
              </a:spcBef>
              <a:spcAft>
                <a:spcPct val="0"/>
              </a:spcAft>
              <a:buNone/>
              <a:defRPr sz="1400">
                <a:solidFill>
                  <a:schemeClr val="tx1"/>
                </a:solidFill>
                <a:latin typeface="Calibri" panose="020F0502020204030204" pitchFamily="34" charset="0"/>
              </a:defRPr>
            </a:lvl4pPr>
            <a:lvl5pPr marL="1828800" indent="0" algn="l" rtl="0" eaLnBrk="1" fontAlgn="base" hangingPunct="1">
              <a:spcBef>
                <a:spcPct val="20000"/>
              </a:spcBef>
              <a:spcAft>
                <a:spcPct val="0"/>
              </a:spcAft>
              <a:buNone/>
              <a:defRPr sz="1400">
                <a:solidFill>
                  <a:schemeClr val="tx1"/>
                </a:solidFill>
                <a:latin typeface="Calibri" panose="020F0502020204030204" pitchFamily="34" charset="0"/>
              </a:defRPr>
            </a:lvl5pPr>
            <a:lvl6pPr marL="2286000" indent="0" algn="l" rtl="0" eaLnBrk="1" fontAlgn="base" hangingPunct="1">
              <a:spcBef>
                <a:spcPct val="20000"/>
              </a:spcBef>
              <a:spcAft>
                <a:spcPct val="0"/>
              </a:spcAft>
              <a:buNone/>
              <a:defRPr sz="1400">
                <a:solidFill>
                  <a:schemeClr val="tx1"/>
                </a:solidFill>
                <a:latin typeface="+mn-lt"/>
              </a:defRPr>
            </a:lvl6pPr>
            <a:lvl7pPr marL="2743200" indent="0" algn="l" rtl="0" eaLnBrk="1" fontAlgn="base" hangingPunct="1">
              <a:spcBef>
                <a:spcPct val="20000"/>
              </a:spcBef>
              <a:spcAft>
                <a:spcPct val="0"/>
              </a:spcAft>
              <a:buNone/>
              <a:defRPr sz="1400">
                <a:solidFill>
                  <a:schemeClr val="tx1"/>
                </a:solidFill>
                <a:latin typeface="+mn-lt"/>
              </a:defRPr>
            </a:lvl7pPr>
            <a:lvl8pPr marL="3200400" indent="0" algn="l" rtl="0" eaLnBrk="1" fontAlgn="base" hangingPunct="1">
              <a:spcBef>
                <a:spcPct val="20000"/>
              </a:spcBef>
              <a:spcAft>
                <a:spcPct val="0"/>
              </a:spcAft>
              <a:buNone/>
              <a:defRPr sz="1400">
                <a:solidFill>
                  <a:schemeClr val="tx1"/>
                </a:solidFill>
                <a:latin typeface="+mn-lt"/>
              </a:defRPr>
            </a:lvl8pPr>
            <a:lvl9pPr marL="3657600" indent="0" algn="l" rtl="0" eaLnBrk="1" fontAlgn="base" hangingPunct="1">
              <a:spcBef>
                <a:spcPct val="20000"/>
              </a:spcBef>
              <a:spcAft>
                <a:spcPct val="0"/>
              </a:spcAft>
              <a:buNone/>
              <a:defRPr sz="1400">
                <a:solidFill>
                  <a:schemeClr val="tx1"/>
                </a:solidFill>
                <a:latin typeface="+mn-lt"/>
              </a:defRPr>
            </a:lvl9pPr>
          </a:lstStyle>
          <a:p>
            <a:pPr algn="ctr"/>
            <a:r>
              <a:rPr lang="pl-PL" altLang="pl-PL" sz="2800" b="0" kern="0">
                <a:latin typeface="Calibri"/>
                <a:cs typeface="Calibri"/>
              </a:rPr>
              <a:t>Joanna Mielniczuk, 269867</a:t>
            </a:r>
            <a:endParaRPr lang="pl-PL" altLang="pl-PL" sz="2800" b="0" kern="0">
              <a:cs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2FAA749-C282-E7EC-BE1E-C2049C77D237}"/>
              </a:ext>
            </a:extLst>
          </p:cNvPr>
          <p:cNvSpPr>
            <a:spLocks noGrp="1"/>
          </p:cNvSpPr>
          <p:nvPr>
            <p:ph sz="half" idx="1"/>
          </p:nvPr>
        </p:nvSpPr>
        <p:spPr>
          <a:xfrm>
            <a:off x="1075016" y="1496897"/>
            <a:ext cx="4968240" cy="5256584"/>
          </a:xfrm>
        </p:spPr>
        <p:txBody>
          <a:bodyPr/>
          <a:lstStyle/>
          <a:p>
            <a:pPr marL="0" indent="0">
              <a:buNone/>
            </a:pPr>
            <a:r>
              <a:rPr lang="pl-PL" sz="3000" b="1" dirty="0">
                <a:latin typeface="Calibri"/>
                <a:ea typeface="Calibri"/>
                <a:cs typeface="Calibri"/>
              </a:rPr>
              <a:t>1997 r.</a:t>
            </a:r>
            <a:r>
              <a:rPr lang="pl-PL" sz="3000" dirty="0">
                <a:latin typeface="Calibri"/>
                <a:ea typeface="Calibri"/>
                <a:cs typeface="Calibri"/>
              </a:rPr>
              <a:t> - zwycięstwo programu</a:t>
            </a:r>
            <a:endParaRPr lang="en-US" sz="3000" dirty="0">
              <a:latin typeface="Calibri"/>
              <a:ea typeface="Calibri"/>
              <a:cs typeface="Calibri"/>
            </a:endParaRPr>
          </a:p>
          <a:p>
            <a:pPr marL="0" indent="0">
              <a:buNone/>
            </a:pPr>
            <a:r>
              <a:rPr lang="pl-PL" sz="3000" dirty="0">
                <a:latin typeface="Calibri"/>
                <a:ea typeface="Calibri"/>
                <a:cs typeface="Calibri"/>
              </a:rPr>
              <a:t>o nazwie </a:t>
            </a:r>
            <a:r>
              <a:rPr lang="pl-PL" sz="3000" i="1" dirty="0" err="1">
                <a:latin typeface="Calibri"/>
                <a:ea typeface="Calibri"/>
                <a:cs typeface="Calibri"/>
              </a:rPr>
              <a:t>Deep</a:t>
            </a:r>
            <a:r>
              <a:rPr lang="pl-PL" sz="3000" i="1" dirty="0">
                <a:latin typeface="Calibri"/>
                <a:ea typeface="Calibri"/>
                <a:cs typeface="Calibri"/>
              </a:rPr>
              <a:t> Blue </a:t>
            </a:r>
            <a:r>
              <a:rPr lang="pl-PL" sz="3000" dirty="0">
                <a:latin typeface="Calibri"/>
                <a:ea typeface="Calibri"/>
                <a:cs typeface="Calibri"/>
              </a:rPr>
              <a:t>nad szachowym mistrzem świata, Garrim Kasparowem</a:t>
            </a:r>
            <a:endParaRPr lang="en-US" sz="3000">
              <a:latin typeface="Calibri"/>
              <a:ea typeface="Calibri"/>
              <a:cs typeface="Calibri"/>
            </a:endParaRPr>
          </a:p>
          <a:p>
            <a:pPr marL="0" indent="0">
              <a:buNone/>
            </a:pPr>
            <a:endParaRPr lang="pl-PL" sz="3000" dirty="0">
              <a:latin typeface="Calibri"/>
              <a:ea typeface="Calibri"/>
              <a:cs typeface="Calibri"/>
            </a:endParaRPr>
          </a:p>
          <a:p>
            <a:pPr marL="0" indent="0">
              <a:buNone/>
            </a:pPr>
            <a:r>
              <a:rPr lang="pl-PL" sz="3000" b="1" dirty="0">
                <a:latin typeface="Calibri"/>
                <a:ea typeface="Calibri"/>
                <a:cs typeface="Calibri"/>
              </a:rPr>
              <a:t>2016 r.</a:t>
            </a:r>
            <a:r>
              <a:rPr lang="pl-PL" sz="3000" dirty="0">
                <a:latin typeface="Calibri"/>
                <a:ea typeface="Calibri"/>
                <a:cs typeface="Calibri"/>
              </a:rPr>
              <a:t> - zwycięstwo programu </a:t>
            </a:r>
            <a:r>
              <a:rPr lang="pl-PL" sz="3000" i="1" dirty="0" err="1">
                <a:latin typeface="Calibri"/>
                <a:ea typeface="Calibri"/>
                <a:cs typeface="Calibri"/>
              </a:rPr>
              <a:t>AlphaGo</a:t>
            </a:r>
            <a:r>
              <a:rPr lang="pl-PL" sz="3000" i="1" dirty="0">
                <a:latin typeface="Calibri"/>
                <a:ea typeface="Calibri"/>
                <a:cs typeface="Calibri"/>
              </a:rPr>
              <a:t> </a:t>
            </a:r>
            <a:r>
              <a:rPr lang="pl-PL" sz="3000" dirty="0">
                <a:latin typeface="Calibri"/>
                <a:ea typeface="Calibri"/>
                <a:cs typeface="Calibri"/>
              </a:rPr>
              <a:t>nad 18-krotnym mistrzem świata </a:t>
            </a:r>
          </a:p>
          <a:p>
            <a:pPr marL="0" indent="0">
              <a:buNone/>
            </a:pPr>
            <a:r>
              <a:rPr lang="pl-PL" sz="3000" dirty="0">
                <a:latin typeface="Calibri"/>
                <a:ea typeface="Calibri"/>
                <a:cs typeface="Calibri"/>
              </a:rPr>
              <a:t>w grze w </a:t>
            </a:r>
            <a:r>
              <a:rPr lang="pl-PL" sz="3000" i="1" dirty="0">
                <a:latin typeface="Calibri"/>
                <a:ea typeface="Calibri"/>
                <a:cs typeface="Calibri"/>
              </a:rPr>
              <a:t>go</a:t>
            </a:r>
            <a:r>
              <a:rPr lang="pl-PL" sz="3000" dirty="0">
                <a:latin typeface="Calibri"/>
                <a:ea typeface="Calibri"/>
                <a:cs typeface="Calibri"/>
              </a:rPr>
              <a:t>, Lee </a:t>
            </a:r>
            <a:r>
              <a:rPr lang="pl-PL" sz="3000" dirty="0" err="1">
                <a:latin typeface="Calibri"/>
                <a:ea typeface="Calibri"/>
                <a:cs typeface="Calibri"/>
              </a:rPr>
              <a:t>Sedolą</a:t>
            </a:r>
            <a:endParaRPr lang="pl-PL" sz="3000">
              <a:latin typeface="Calibri"/>
              <a:ea typeface="Calibri"/>
              <a:cs typeface="Calibri"/>
            </a:endParaRPr>
          </a:p>
        </p:txBody>
      </p:sp>
      <p:sp>
        <p:nvSpPr>
          <p:cNvPr id="4" name="Symbol zastępczy tekstu 3">
            <a:extLst>
              <a:ext uri="{FF2B5EF4-FFF2-40B4-BE49-F238E27FC236}">
                <a16:creationId xmlns:a16="http://schemas.microsoft.com/office/drawing/2014/main" id="{BB0A5FA2-A061-BDE2-3C04-75F6AEC06B98}"/>
              </a:ext>
            </a:extLst>
          </p:cNvPr>
          <p:cNvSpPr>
            <a:spLocks noGrp="1"/>
          </p:cNvSpPr>
          <p:nvPr>
            <p:ph type="body" idx="11"/>
          </p:nvPr>
        </p:nvSpPr>
        <p:spPr>
          <a:xfrm>
            <a:off x="805488" y="281282"/>
            <a:ext cx="8284724" cy="864096"/>
          </a:xfrm>
        </p:spPr>
        <p:txBody>
          <a:bodyPr/>
          <a:lstStyle/>
          <a:p>
            <a:r>
              <a:rPr lang="pl-PL" dirty="0">
                <a:latin typeface="Calibri"/>
                <a:ea typeface="Calibri"/>
                <a:cs typeface="Calibri"/>
              </a:rPr>
              <a:t>Kolejne kamienie milowe</a:t>
            </a:r>
            <a:endParaRPr lang="pl-PL" dirty="0"/>
          </a:p>
        </p:txBody>
      </p:sp>
      <p:pic>
        <p:nvPicPr>
          <p:cNvPr id="5" name="Obraz 5">
            <a:extLst>
              <a:ext uri="{FF2B5EF4-FFF2-40B4-BE49-F238E27FC236}">
                <a16:creationId xmlns:a16="http://schemas.microsoft.com/office/drawing/2014/main" id="{0E593F6A-D625-5FD7-939C-EC46A5C8F9B0}"/>
              </a:ext>
            </a:extLst>
          </p:cNvPr>
          <p:cNvPicPr>
            <a:picLocks noChangeAspect="1"/>
          </p:cNvPicPr>
          <p:nvPr/>
        </p:nvPicPr>
        <p:blipFill>
          <a:blip r:embed="rId3"/>
          <a:stretch>
            <a:fillRect/>
          </a:stretch>
        </p:blipFill>
        <p:spPr>
          <a:xfrm>
            <a:off x="6504618" y="1437108"/>
            <a:ext cx="2184179" cy="2166962"/>
          </a:xfrm>
          <a:prstGeom prst="rect">
            <a:avLst/>
          </a:prstGeom>
        </p:spPr>
      </p:pic>
      <p:pic>
        <p:nvPicPr>
          <p:cNvPr id="6" name="Obraz 6">
            <a:extLst>
              <a:ext uri="{FF2B5EF4-FFF2-40B4-BE49-F238E27FC236}">
                <a16:creationId xmlns:a16="http://schemas.microsoft.com/office/drawing/2014/main" id="{89CCF662-1341-7DEA-FCCF-6E3E3A16ED36}"/>
              </a:ext>
            </a:extLst>
          </p:cNvPr>
          <p:cNvPicPr>
            <a:picLocks noChangeAspect="1"/>
          </p:cNvPicPr>
          <p:nvPr/>
        </p:nvPicPr>
        <p:blipFill>
          <a:blip r:embed="rId4"/>
          <a:stretch>
            <a:fillRect/>
          </a:stretch>
        </p:blipFill>
        <p:spPr>
          <a:xfrm>
            <a:off x="6505824" y="4095042"/>
            <a:ext cx="2181765" cy="2191748"/>
          </a:xfrm>
          <a:prstGeom prst="rect">
            <a:avLst/>
          </a:prstGeom>
        </p:spPr>
      </p:pic>
    </p:spTree>
    <p:extLst>
      <p:ext uri="{BB962C8B-B14F-4D97-AF65-F5344CB8AC3E}">
        <p14:creationId xmlns:p14="http://schemas.microsoft.com/office/powerpoint/2010/main" val="4003747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D3D39DA-C091-0337-741C-C8FF3C758299}"/>
              </a:ext>
            </a:extLst>
          </p:cNvPr>
          <p:cNvSpPr>
            <a:spLocks noGrp="1"/>
          </p:cNvSpPr>
          <p:nvPr>
            <p:ph sz="half" idx="1"/>
          </p:nvPr>
        </p:nvSpPr>
        <p:spPr>
          <a:xfrm>
            <a:off x="785523" y="1127544"/>
            <a:ext cx="8262476" cy="2171982"/>
          </a:xfrm>
        </p:spPr>
        <p:txBody>
          <a:bodyPr/>
          <a:lstStyle/>
          <a:p>
            <a:r>
              <a:rPr lang="pl-PL" sz="2200" b="1" dirty="0">
                <a:latin typeface="Calibri"/>
                <a:cs typeface="Calibri"/>
              </a:rPr>
              <a:t>słaba </a:t>
            </a:r>
            <a:r>
              <a:rPr lang="pl-PL" sz="2200" dirty="0">
                <a:latin typeface="Calibri"/>
                <a:cs typeface="Calibri"/>
              </a:rPr>
              <a:t>(wąska) sztuczna inteligencja – przeszkolona do wykonywania określonych zadań</a:t>
            </a:r>
          </a:p>
          <a:p>
            <a:r>
              <a:rPr lang="pl-PL" sz="2200" b="1" dirty="0">
                <a:latin typeface="Calibri"/>
                <a:cs typeface="Calibri"/>
              </a:rPr>
              <a:t>silna </a:t>
            </a:r>
            <a:r>
              <a:rPr lang="pl-PL" sz="2200" dirty="0">
                <a:latin typeface="Calibri"/>
                <a:cs typeface="Calibri"/>
              </a:rPr>
              <a:t>sztuczna inteligencja - składa się z:</a:t>
            </a:r>
            <a:endParaRPr lang="pl-PL" sz="2200">
              <a:cs typeface="Calibri"/>
            </a:endParaRPr>
          </a:p>
          <a:p>
            <a:pPr lvl="1"/>
            <a:r>
              <a:rPr lang="pl-PL" sz="2200" b="1" dirty="0">
                <a:latin typeface="Calibri"/>
                <a:cs typeface="Calibri"/>
              </a:rPr>
              <a:t>ogólnej</a:t>
            </a:r>
            <a:r>
              <a:rPr lang="pl-PL" sz="2200" dirty="0">
                <a:latin typeface="Calibri"/>
                <a:cs typeface="Calibri"/>
              </a:rPr>
              <a:t> sztucznej inteligencji – inteligencja równa ludzkiej</a:t>
            </a:r>
            <a:endParaRPr lang="pl-PL" sz="2200">
              <a:cs typeface="Calibri"/>
            </a:endParaRPr>
          </a:p>
          <a:p>
            <a:pPr lvl="1"/>
            <a:r>
              <a:rPr lang="pl-PL" sz="2200" dirty="0">
                <a:latin typeface="Calibri"/>
                <a:cs typeface="Calibri"/>
              </a:rPr>
              <a:t>sztucznej </a:t>
            </a:r>
            <a:r>
              <a:rPr lang="pl-PL" sz="2200" b="1" dirty="0">
                <a:latin typeface="Calibri"/>
                <a:cs typeface="Calibri"/>
              </a:rPr>
              <a:t>superinteligencji</a:t>
            </a:r>
            <a:r>
              <a:rPr lang="pl-PL" sz="2200" dirty="0">
                <a:latin typeface="Calibri"/>
                <a:cs typeface="Calibri"/>
              </a:rPr>
              <a:t> - przewyższająca możliwości ludzkiego mózgu</a:t>
            </a:r>
            <a:endParaRPr lang="pl-PL" sz="2200" dirty="0">
              <a:cs typeface="Calibri"/>
            </a:endParaRPr>
          </a:p>
        </p:txBody>
      </p:sp>
      <p:sp>
        <p:nvSpPr>
          <p:cNvPr id="4" name="Symbol zastępczy tekstu 3">
            <a:extLst>
              <a:ext uri="{FF2B5EF4-FFF2-40B4-BE49-F238E27FC236}">
                <a16:creationId xmlns:a16="http://schemas.microsoft.com/office/drawing/2014/main" id="{9901335C-EC17-E47D-7FAB-8B25A1B05C6A}"/>
              </a:ext>
            </a:extLst>
          </p:cNvPr>
          <p:cNvSpPr>
            <a:spLocks noGrp="1"/>
          </p:cNvSpPr>
          <p:nvPr>
            <p:ph type="body" idx="11"/>
          </p:nvPr>
        </p:nvSpPr>
        <p:spPr>
          <a:xfrm>
            <a:off x="785523" y="161492"/>
            <a:ext cx="8284724" cy="864096"/>
          </a:xfrm>
        </p:spPr>
        <p:txBody>
          <a:bodyPr/>
          <a:lstStyle/>
          <a:p>
            <a:r>
              <a:rPr lang="pl-PL" dirty="0">
                <a:latin typeface="Calibri"/>
                <a:cs typeface="Calibri"/>
              </a:rPr>
              <a:t>Rodzaje sztucznej inteligencji</a:t>
            </a:r>
            <a:endParaRPr lang="pl-PL" dirty="0">
              <a:cs typeface="Calibri"/>
            </a:endParaRPr>
          </a:p>
        </p:txBody>
      </p:sp>
      <p:pic>
        <p:nvPicPr>
          <p:cNvPr id="3" name="Obraz 4">
            <a:extLst>
              <a:ext uri="{FF2B5EF4-FFF2-40B4-BE49-F238E27FC236}">
                <a16:creationId xmlns:a16="http://schemas.microsoft.com/office/drawing/2014/main" id="{E39FEFD4-4813-C4CE-9511-4EC558D7BA72}"/>
              </a:ext>
            </a:extLst>
          </p:cNvPr>
          <p:cNvPicPr>
            <a:picLocks noChangeAspect="1"/>
          </p:cNvPicPr>
          <p:nvPr/>
        </p:nvPicPr>
        <p:blipFill>
          <a:blip r:embed="rId3"/>
          <a:stretch>
            <a:fillRect/>
          </a:stretch>
        </p:blipFill>
        <p:spPr>
          <a:xfrm>
            <a:off x="1163963" y="3602628"/>
            <a:ext cx="3102571" cy="3026838"/>
          </a:xfrm>
          <a:prstGeom prst="rect">
            <a:avLst/>
          </a:prstGeom>
        </p:spPr>
      </p:pic>
      <p:pic>
        <p:nvPicPr>
          <p:cNvPr id="5" name="Obraz 5">
            <a:extLst>
              <a:ext uri="{FF2B5EF4-FFF2-40B4-BE49-F238E27FC236}">
                <a16:creationId xmlns:a16="http://schemas.microsoft.com/office/drawing/2014/main" id="{181965CC-8320-59CF-6747-81B22593802E}"/>
              </a:ext>
            </a:extLst>
          </p:cNvPr>
          <p:cNvPicPr>
            <a:picLocks noChangeAspect="1"/>
          </p:cNvPicPr>
          <p:nvPr/>
        </p:nvPicPr>
        <p:blipFill>
          <a:blip r:embed="rId4"/>
          <a:stretch>
            <a:fillRect/>
          </a:stretch>
        </p:blipFill>
        <p:spPr>
          <a:xfrm>
            <a:off x="4428251" y="3574632"/>
            <a:ext cx="4230597" cy="3022936"/>
          </a:xfrm>
          <a:prstGeom prst="rect">
            <a:avLst/>
          </a:prstGeom>
        </p:spPr>
      </p:pic>
    </p:spTree>
    <p:extLst>
      <p:ext uri="{BB962C8B-B14F-4D97-AF65-F5344CB8AC3E}">
        <p14:creationId xmlns:p14="http://schemas.microsoft.com/office/powerpoint/2010/main" val="524191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C09671BD-BE2B-5E72-FBDA-602E55D07B12}"/>
              </a:ext>
            </a:extLst>
          </p:cNvPr>
          <p:cNvSpPr>
            <a:spLocks noGrp="1"/>
          </p:cNvSpPr>
          <p:nvPr>
            <p:ph sz="half" idx="1"/>
          </p:nvPr>
        </p:nvSpPr>
        <p:spPr>
          <a:xfrm>
            <a:off x="825453" y="1047682"/>
            <a:ext cx="8262476" cy="5256584"/>
          </a:xfrm>
        </p:spPr>
        <p:txBody>
          <a:bodyPr/>
          <a:lstStyle/>
          <a:p>
            <a:pPr marL="0" indent="0">
              <a:buNone/>
            </a:pPr>
            <a:r>
              <a:rPr lang="pl-PL" sz="2400" b="1" dirty="0">
                <a:latin typeface="Calibri"/>
                <a:ea typeface="Calibri"/>
                <a:cs typeface="Calibri"/>
              </a:rPr>
              <a:t>Rozpoznawanie mowy</a:t>
            </a:r>
            <a:r>
              <a:rPr lang="pl-PL" sz="2400" dirty="0">
                <a:latin typeface="Calibri"/>
                <a:ea typeface="Calibri"/>
                <a:cs typeface="Calibri"/>
              </a:rPr>
              <a:t> to technologia zajmująca się identyfikacją mowy ludzkiej, którą system przekonwertuje na tekst.</a:t>
            </a:r>
          </a:p>
          <a:p>
            <a:pPr marL="0" indent="0">
              <a:buNone/>
            </a:pPr>
            <a:endParaRPr lang="pl-PL" sz="2400" dirty="0">
              <a:latin typeface="Calibri"/>
              <a:ea typeface="Calibri"/>
              <a:cs typeface="Calibri"/>
            </a:endParaRPr>
          </a:p>
          <a:p>
            <a:pPr marL="0" indent="0">
              <a:buNone/>
            </a:pPr>
            <a:r>
              <a:rPr lang="pl-PL" sz="2400" dirty="0">
                <a:latin typeface="Calibri"/>
                <a:ea typeface="Calibri"/>
                <a:cs typeface="Calibri"/>
              </a:rPr>
              <a:t>Zależność od mówcy:</a:t>
            </a:r>
          </a:p>
          <a:p>
            <a:pPr>
              <a:buFont typeface="Arial"/>
              <a:buChar char="•"/>
            </a:pPr>
            <a:r>
              <a:rPr lang="pl-PL" sz="2400" dirty="0">
                <a:latin typeface="Calibri"/>
                <a:ea typeface="Calibri"/>
                <a:cs typeface="Calibri"/>
              </a:rPr>
              <a:t>system szkolony do rozpoznawania głosu osoby, która go szkoliła</a:t>
            </a:r>
          </a:p>
          <a:p>
            <a:pPr>
              <a:buFont typeface="Arial"/>
              <a:buChar char="•"/>
            </a:pPr>
            <a:r>
              <a:rPr lang="pl-PL" sz="2400" dirty="0">
                <a:latin typeface="Calibri"/>
                <a:ea typeface="Calibri"/>
                <a:cs typeface="Calibri"/>
              </a:rPr>
              <a:t>system niezależny, potrafiący rozróżnić mowę każdego użytkownika</a:t>
            </a:r>
          </a:p>
          <a:p>
            <a:pPr>
              <a:buFont typeface="Arial"/>
              <a:buChar char="•"/>
            </a:pPr>
            <a:endParaRPr lang="pl-PL" sz="2400" dirty="0">
              <a:latin typeface="Calibri"/>
              <a:ea typeface="Calibri"/>
              <a:cs typeface="Calibri"/>
            </a:endParaRPr>
          </a:p>
          <a:p>
            <a:pPr marL="0" indent="0">
              <a:buNone/>
            </a:pPr>
            <a:r>
              <a:rPr lang="pl-PL" sz="2400" dirty="0">
                <a:latin typeface="Calibri"/>
                <a:ea typeface="Calibri"/>
                <a:cs typeface="Calibri"/>
              </a:rPr>
              <a:t>Style rozpoznawania:</a:t>
            </a:r>
          </a:p>
          <a:p>
            <a:pPr>
              <a:buFont typeface="Arial"/>
              <a:buChar char="•"/>
            </a:pPr>
            <a:r>
              <a:rPr lang="pl-PL" sz="2400" dirty="0">
                <a:latin typeface="Calibri"/>
                <a:ea typeface="Calibri"/>
                <a:cs typeface="Calibri"/>
              </a:rPr>
              <a:t>odosobniony (identyfikacja słów)</a:t>
            </a:r>
          </a:p>
          <a:p>
            <a:pPr>
              <a:buFont typeface="Arial"/>
              <a:buChar char="•"/>
            </a:pPr>
            <a:r>
              <a:rPr lang="pl-PL" sz="2400" dirty="0">
                <a:latin typeface="Calibri"/>
                <a:ea typeface="Calibri"/>
                <a:cs typeface="Calibri"/>
              </a:rPr>
              <a:t>połączony (rozpoznawanie fraz)</a:t>
            </a:r>
          </a:p>
          <a:p>
            <a:pPr>
              <a:buFont typeface="Arial"/>
              <a:buChar char="•"/>
            </a:pPr>
            <a:r>
              <a:rPr lang="pl-PL" sz="2400" dirty="0">
                <a:latin typeface="Calibri"/>
                <a:ea typeface="Calibri"/>
                <a:cs typeface="Calibri"/>
              </a:rPr>
              <a:t>ciągły (system rozpoznaje głos)</a:t>
            </a:r>
          </a:p>
          <a:p>
            <a:pPr>
              <a:buFont typeface="Arial"/>
              <a:buChar char="•"/>
            </a:pPr>
            <a:endParaRPr lang="pl-PL" sz="2400" dirty="0">
              <a:latin typeface="Calibri"/>
              <a:ea typeface="Calibri"/>
              <a:cs typeface="Calibri"/>
            </a:endParaRPr>
          </a:p>
          <a:p>
            <a:pPr>
              <a:buFont typeface="Arial"/>
              <a:buChar char="•"/>
            </a:pPr>
            <a:endParaRPr lang="pl-PL" sz="2400" dirty="0">
              <a:latin typeface="Calibri"/>
              <a:ea typeface="Calibri"/>
              <a:cs typeface="Calibri"/>
            </a:endParaRPr>
          </a:p>
          <a:p>
            <a:pPr marL="0" indent="0">
              <a:buNone/>
            </a:pPr>
            <a:endParaRPr lang="pl-PL" sz="2400" dirty="0">
              <a:latin typeface="Calibri"/>
              <a:ea typeface="Calibri"/>
              <a:cs typeface="Calibri"/>
            </a:endParaRPr>
          </a:p>
          <a:p>
            <a:pPr marL="0" indent="0">
              <a:buNone/>
            </a:pPr>
            <a:endParaRPr lang="pl-PL" sz="2400" dirty="0">
              <a:latin typeface="Calibri"/>
              <a:ea typeface="Calibri"/>
              <a:cs typeface="Calibri"/>
            </a:endParaRPr>
          </a:p>
        </p:txBody>
      </p:sp>
      <p:sp>
        <p:nvSpPr>
          <p:cNvPr id="4" name="Symbol zastępczy tekstu 3">
            <a:extLst>
              <a:ext uri="{FF2B5EF4-FFF2-40B4-BE49-F238E27FC236}">
                <a16:creationId xmlns:a16="http://schemas.microsoft.com/office/drawing/2014/main" id="{63DAB64C-B269-3B57-8B05-FBD352384946}"/>
              </a:ext>
            </a:extLst>
          </p:cNvPr>
          <p:cNvSpPr>
            <a:spLocks noGrp="1"/>
          </p:cNvSpPr>
          <p:nvPr>
            <p:ph type="body" idx="11"/>
          </p:nvPr>
        </p:nvSpPr>
        <p:spPr>
          <a:xfrm>
            <a:off x="755575" y="131544"/>
            <a:ext cx="8284724" cy="864096"/>
          </a:xfrm>
        </p:spPr>
        <p:txBody>
          <a:bodyPr/>
          <a:lstStyle/>
          <a:p>
            <a:r>
              <a:rPr lang="pl-PL" dirty="0">
                <a:latin typeface="Calibri"/>
                <a:ea typeface="Calibri"/>
                <a:cs typeface="Calibri"/>
              </a:rPr>
              <a:t>Rozpoznawanie mowy</a:t>
            </a:r>
            <a:endParaRPr lang="pl-PL" dirty="0"/>
          </a:p>
        </p:txBody>
      </p:sp>
      <p:pic>
        <p:nvPicPr>
          <p:cNvPr id="5" name="Obraz 5" descr="Obraz zawierający osoba, mężczyzna&#10;&#10;Opis wygenerowany automatycznie">
            <a:extLst>
              <a:ext uri="{FF2B5EF4-FFF2-40B4-BE49-F238E27FC236}">
                <a16:creationId xmlns:a16="http://schemas.microsoft.com/office/drawing/2014/main" id="{FAF61CD7-6436-514D-C7F4-B04B6B625457}"/>
              </a:ext>
            </a:extLst>
          </p:cNvPr>
          <p:cNvPicPr>
            <a:picLocks noChangeAspect="1"/>
          </p:cNvPicPr>
          <p:nvPr/>
        </p:nvPicPr>
        <p:blipFill>
          <a:blip r:embed="rId3"/>
          <a:stretch>
            <a:fillRect/>
          </a:stretch>
        </p:blipFill>
        <p:spPr>
          <a:xfrm>
            <a:off x="5506365" y="4380877"/>
            <a:ext cx="3431994" cy="2288910"/>
          </a:xfrm>
          <a:prstGeom prst="rect">
            <a:avLst/>
          </a:prstGeom>
        </p:spPr>
      </p:pic>
    </p:spTree>
    <p:extLst>
      <p:ext uri="{BB962C8B-B14F-4D97-AF65-F5344CB8AC3E}">
        <p14:creationId xmlns:p14="http://schemas.microsoft.com/office/powerpoint/2010/main" val="1588436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16045654-F0B6-2AF4-F9B0-375EF1FA12FD}"/>
              </a:ext>
            </a:extLst>
          </p:cNvPr>
          <p:cNvSpPr>
            <a:spLocks noGrp="1"/>
          </p:cNvSpPr>
          <p:nvPr>
            <p:ph type="body" idx="11"/>
          </p:nvPr>
        </p:nvSpPr>
        <p:spPr>
          <a:xfrm>
            <a:off x="805487" y="231369"/>
            <a:ext cx="8284724" cy="864096"/>
          </a:xfrm>
        </p:spPr>
        <p:txBody>
          <a:bodyPr/>
          <a:lstStyle/>
          <a:p>
            <a:r>
              <a:rPr lang="pl-PL" dirty="0">
                <a:latin typeface="Calibri"/>
                <a:ea typeface="Calibri"/>
                <a:cs typeface="Calibri"/>
              </a:rPr>
              <a:t>Systemy rozpoznające mowę</a:t>
            </a:r>
            <a:endParaRPr lang="pl-PL" dirty="0"/>
          </a:p>
        </p:txBody>
      </p:sp>
      <p:pic>
        <p:nvPicPr>
          <p:cNvPr id="5" name="Obraz 5">
            <a:extLst>
              <a:ext uri="{FF2B5EF4-FFF2-40B4-BE49-F238E27FC236}">
                <a16:creationId xmlns:a16="http://schemas.microsoft.com/office/drawing/2014/main" id="{787AA368-A55F-28DD-BE6A-C1C1A84574A0}"/>
              </a:ext>
            </a:extLst>
          </p:cNvPr>
          <p:cNvPicPr>
            <a:picLocks noChangeAspect="1"/>
          </p:cNvPicPr>
          <p:nvPr/>
        </p:nvPicPr>
        <p:blipFill>
          <a:blip r:embed="rId3"/>
          <a:stretch>
            <a:fillRect/>
          </a:stretch>
        </p:blipFill>
        <p:spPr>
          <a:xfrm>
            <a:off x="1713002" y="1188919"/>
            <a:ext cx="2084353" cy="2094336"/>
          </a:xfrm>
          <a:prstGeom prst="rect">
            <a:avLst/>
          </a:prstGeom>
        </p:spPr>
      </p:pic>
      <p:sp>
        <p:nvSpPr>
          <p:cNvPr id="6" name="pole tekstowe 5">
            <a:extLst>
              <a:ext uri="{FF2B5EF4-FFF2-40B4-BE49-F238E27FC236}">
                <a16:creationId xmlns:a16="http://schemas.microsoft.com/office/drawing/2014/main" id="{A22F8727-84E6-A22D-BD52-68CDD1FF79E8}"/>
              </a:ext>
            </a:extLst>
          </p:cNvPr>
          <p:cNvSpPr txBox="1"/>
          <p:nvPr/>
        </p:nvSpPr>
        <p:spPr>
          <a:xfrm>
            <a:off x="1952583" y="3380085"/>
            <a:ext cx="17748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latin typeface="Arial"/>
                <a:cs typeface="Arial"/>
              </a:rPr>
              <a:t>Amazon Alexa</a:t>
            </a:r>
            <a:endParaRPr lang="pl-PL" dirty="0"/>
          </a:p>
        </p:txBody>
      </p:sp>
      <p:pic>
        <p:nvPicPr>
          <p:cNvPr id="7" name="Obraz 7" descr="Obraz zawierający tekst, wewnątrz, stół&#10;&#10;Opis wygenerowany automatycznie">
            <a:extLst>
              <a:ext uri="{FF2B5EF4-FFF2-40B4-BE49-F238E27FC236}">
                <a16:creationId xmlns:a16="http://schemas.microsoft.com/office/drawing/2014/main" id="{F7EFA87D-5EE1-B9E6-5729-2CB8301DD4DA}"/>
              </a:ext>
            </a:extLst>
          </p:cNvPr>
          <p:cNvPicPr>
            <a:picLocks noChangeAspect="1"/>
          </p:cNvPicPr>
          <p:nvPr/>
        </p:nvPicPr>
        <p:blipFill>
          <a:blip r:embed="rId4"/>
          <a:stretch>
            <a:fillRect/>
          </a:stretch>
        </p:blipFill>
        <p:spPr>
          <a:xfrm>
            <a:off x="4717745" y="1218847"/>
            <a:ext cx="3641628" cy="2064428"/>
          </a:xfrm>
          <a:prstGeom prst="rect">
            <a:avLst/>
          </a:prstGeom>
        </p:spPr>
      </p:pic>
      <p:sp>
        <p:nvSpPr>
          <p:cNvPr id="8" name="pole tekstowe 7">
            <a:extLst>
              <a:ext uri="{FF2B5EF4-FFF2-40B4-BE49-F238E27FC236}">
                <a16:creationId xmlns:a16="http://schemas.microsoft.com/office/drawing/2014/main" id="{9F252095-079E-C9BE-3C13-3D7370A9D530}"/>
              </a:ext>
            </a:extLst>
          </p:cNvPr>
          <p:cNvSpPr txBox="1"/>
          <p:nvPr/>
        </p:nvSpPr>
        <p:spPr>
          <a:xfrm>
            <a:off x="5609309" y="3383203"/>
            <a:ext cx="21442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dirty="0">
                <a:latin typeface="Arial"/>
                <a:cs typeface="Arial"/>
              </a:rPr>
              <a:t>Google Assistant</a:t>
            </a:r>
            <a:endParaRPr lang="pl-PL" dirty="0" err="1"/>
          </a:p>
        </p:txBody>
      </p:sp>
      <p:pic>
        <p:nvPicPr>
          <p:cNvPr id="9" name="Obraz 9">
            <a:extLst>
              <a:ext uri="{FF2B5EF4-FFF2-40B4-BE49-F238E27FC236}">
                <a16:creationId xmlns:a16="http://schemas.microsoft.com/office/drawing/2014/main" id="{FA6E61F6-610C-8D03-FFF9-5B54F0BD8B56}"/>
              </a:ext>
            </a:extLst>
          </p:cNvPr>
          <p:cNvPicPr>
            <a:picLocks noChangeAspect="1"/>
          </p:cNvPicPr>
          <p:nvPr/>
        </p:nvPicPr>
        <p:blipFill>
          <a:blip r:embed="rId5"/>
          <a:stretch>
            <a:fillRect/>
          </a:stretch>
        </p:blipFill>
        <p:spPr>
          <a:xfrm>
            <a:off x="4697780" y="4007585"/>
            <a:ext cx="3681558" cy="2226909"/>
          </a:xfrm>
          <a:prstGeom prst="rect">
            <a:avLst/>
          </a:prstGeom>
        </p:spPr>
      </p:pic>
      <p:sp>
        <p:nvSpPr>
          <p:cNvPr id="10" name="pole tekstowe 9">
            <a:extLst>
              <a:ext uri="{FF2B5EF4-FFF2-40B4-BE49-F238E27FC236}">
                <a16:creationId xmlns:a16="http://schemas.microsoft.com/office/drawing/2014/main" id="{7A975F5E-BD08-886A-5C8F-FC4902BF964B}"/>
              </a:ext>
            </a:extLst>
          </p:cNvPr>
          <p:cNvSpPr txBox="1"/>
          <p:nvPr/>
        </p:nvSpPr>
        <p:spPr>
          <a:xfrm>
            <a:off x="6065386" y="6354879"/>
            <a:ext cx="12358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a:t>Cortana</a:t>
            </a:r>
          </a:p>
        </p:txBody>
      </p:sp>
      <p:pic>
        <p:nvPicPr>
          <p:cNvPr id="11" name="Obraz 11">
            <a:extLst>
              <a:ext uri="{FF2B5EF4-FFF2-40B4-BE49-F238E27FC236}">
                <a16:creationId xmlns:a16="http://schemas.microsoft.com/office/drawing/2014/main" id="{202304FC-8213-85F7-727D-0E3E8BEE241E}"/>
              </a:ext>
            </a:extLst>
          </p:cNvPr>
          <p:cNvPicPr>
            <a:picLocks noChangeAspect="1"/>
          </p:cNvPicPr>
          <p:nvPr/>
        </p:nvPicPr>
        <p:blipFill>
          <a:blip r:embed="rId6"/>
          <a:stretch>
            <a:fillRect/>
          </a:stretch>
        </p:blipFill>
        <p:spPr>
          <a:xfrm>
            <a:off x="1363614" y="4007488"/>
            <a:ext cx="2952833" cy="2227103"/>
          </a:xfrm>
          <a:prstGeom prst="rect">
            <a:avLst/>
          </a:prstGeom>
        </p:spPr>
      </p:pic>
      <p:sp>
        <p:nvSpPr>
          <p:cNvPr id="12" name="pole tekstowe 11">
            <a:extLst>
              <a:ext uri="{FF2B5EF4-FFF2-40B4-BE49-F238E27FC236}">
                <a16:creationId xmlns:a16="http://schemas.microsoft.com/office/drawing/2014/main" id="{C529BA85-0B58-79EC-0803-590D52DE31C1}"/>
              </a:ext>
            </a:extLst>
          </p:cNvPr>
          <p:cNvSpPr txBox="1"/>
          <p:nvPr/>
        </p:nvSpPr>
        <p:spPr>
          <a:xfrm>
            <a:off x="2504741" y="6278139"/>
            <a:ext cx="6568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dirty="0" err="1">
                <a:latin typeface="Arial"/>
                <a:cs typeface="Arial"/>
              </a:rPr>
              <a:t>Siri</a:t>
            </a:r>
            <a:endParaRPr lang="pl-PL" dirty="0" err="1"/>
          </a:p>
        </p:txBody>
      </p:sp>
    </p:spTree>
    <p:extLst>
      <p:ext uri="{BB962C8B-B14F-4D97-AF65-F5344CB8AC3E}">
        <p14:creationId xmlns:p14="http://schemas.microsoft.com/office/powerpoint/2010/main" val="2029833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2F86D488-7837-4608-5128-8713B691601A}"/>
              </a:ext>
            </a:extLst>
          </p:cNvPr>
          <p:cNvSpPr>
            <a:spLocks noGrp="1"/>
          </p:cNvSpPr>
          <p:nvPr>
            <p:ph sz="half" idx="1"/>
          </p:nvPr>
        </p:nvSpPr>
        <p:spPr>
          <a:xfrm>
            <a:off x="825453" y="1097595"/>
            <a:ext cx="8292423" cy="1043956"/>
          </a:xfrm>
        </p:spPr>
        <p:txBody>
          <a:bodyPr/>
          <a:lstStyle/>
          <a:p>
            <a:pPr marL="0" indent="0">
              <a:buNone/>
            </a:pPr>
            <a:r>
              <a:rPr lang="pl-PL" b="1" dirty="0">
                <a:latin typeface="Calibri"/>
                <a:ea typeface="Calibri"/>
                <a:cs typeface="Calibri"/>
              </a:rPr>
              <a:t>Internetowe czatboty</a:t>
            </a:r>
            <a:r>
              <a:rPr lang="pl-PL" dirty="0">
                <a:latin typeface="Calibri"/>
                <a:ea typeface="Calibri"/>
                <a:cs typeface="Calibri"/>
              </a:rPr>
              <a:t> zastępują ludzi w kontakcie </a:t>
            </a:r>
            <a:endParaRPr lang="pl-PL" dirty="0">
              <a:ea typeface="Calibri" panose="020F0502020204030204" pitchFamily="34" charset="0"/>
              <a:cs typeface="Calibri" panose="020F0502020204030204" pitchFamily="34" charset="0"/>
            </a:endParaRPr>
          </a:p>
          <a:p>
            <a:pPr marL="0" indent="0">
              <a:buNone/>
            </a:pPr>
            <a:r>
              <a:rPr lang="pl-PL" dirty="0">
                <a:latin typeface="Calibri"/>
                <a:ea typeface="Calibri"/>
                <a:cs typeface="Calibri"/>
              </a:rPr>
              <a:t>z klientem - odpowiadają na pytania, udzielają porad.</a:t>
            </a:r>
            <a:endParaRPr lang="pl-PL" dirty="0">
              <a:ea typeface="Calibri" panose="020F0502020204030204" pitchFamily="34" charset="0"/>
              <a:cs typeface="Calibri" panose="020F0502020204030204" pitchFamily="34" charset="0"/>
            </a:endParaRPr>
          </a:p>
        </p:txBody>
      </p:sp>
      <p:sp>
        <p:nvSpPr>
          <p:cNvPr id="4" name="Symbol zastępczy tekstu 3">
            <a:extLst>
              <a:ext uri="{FF2B5EF4-FFF2-40B4-BE49-F238E27FC236}">
                <a16:creationId xmlns:a16="http://schemas.microsoft.com/office/drawing/2014/main" id="{D52CD0F5-FA4C-01B9-B1DB-A50AEC90958F}"/>
              </a:ext>
            </a:extLst>
          </p:cNvPr>
          <p:cNvSpPr>
            <a:spLocks noGrp="1"/>
          </p:cNvSpPr>
          <p:nvPr>
            <p:ph type="body" idx="11"/>
          </p:nvPr>
        </p:nvSpPr>
        <p:spPr>
          <a:xfrm>
            <a:off x="825453" y="231369"/>
            <a:ext cx="8284724" cy="864096"/>
          </a:xfrm>
        </p:spPr>
        <p:txBody>
          <a:bodyPr/>
          <a:lstStyle/>
          <a:p>
            <a:r>
              <a:rPr lang="pl-PL" dirty="0">
                <a:latin typeface="Calibri"/>
                <a:ea typeface="Calibri"/>
                <a:cs typeface="Calibri"/>
              </a:rPr>
              <a:t>Obsługa klienta</a:t>
            </a:r>
            <a:endParaRPr lang="pl-PL" dirty="0"/>
          </a:p>
        </p:txBody>
      </p:sp>
      <p:pic>
        <p:nvPicPr>
          <p:cNvPr id="5" name="Obraz 5" descr="Obraz zawierający tekst&#10;&#10;Opis wygenerowany automatycznie">
            <a:extLst>
              <a:ext uri="{FF2B5EF4-FFF2-40B4-BE49-F238E27FC236}">
                <a16:creationId xmlns:a16="http://schemas.microsoft.com/office/drawing/2014/main" id="{B2DB9950-1C05-8AC9-AC18-D3FEE945790E}"/>
              </a:ext>
            </a:extLst>
          </p:cNvPr>
          <p:cNvPicPr>
            <a:picLocks noChangeAspect="1"/>
          </p:cNvPicPr>
          <p:nvPr/>
        </p:nvPicPr>
        <p:blipFill>
          <a:blip r:embed="rId3"/>
          <a:stretch>
            <a:fillRect/>
          </a:stretch>
        </p:blipFill>
        <p:spPr>
          <a:xfrm>
            <a:off x="964313" y="2215569"/>
            <a:ext cx="7794360" cy="4463300"/>
          </a:xfrm>
          <a:prstGeom prst="rect">
            <a:avLst/>
          </a:prstGeom>
        </p:spPr>
      </p:pic>
    </p:spTree>
    <p:extLst>
      <p:ext uri="{BB962C8B-B14F-4D97-AF65-F5344CB8AC3E}">
        <p14:creationId xmlns:p14="http://schemas.microsoft.com/office/powerpoint/2010/main" val="1931078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5FA1440E-0881-89DB-B71B-CB33184057AA}"/>
              </a:ext>
            </a:extLst>
          </p:cNvPr>
          <p:cNvSpPr>
            <a:spLocks noGrp="1"/>
          </p:cNvSpPr>
          <p:nvPr>
            <p:ph type="body" idx="11"/>
          </p:nvPr>
        </p:nvSpPr>
        <p:spPr>
          <a:xfrm>
            <a:off x="825453" y="331195"/>
            <a:ext cx="8284724" cy="864096"/>
          </a:xfrm>
        </p:spPr>
        <p:txBody>
          <a:bodyPr/>
          <a:lstStyle/>
          <a:p>
            <a:r>
              <a:rPr lang="pl-PL" dirty="0">
                <a:latin typeface="Calibri"/>
                <a:ea typeface="Calibri"/>
                <a:cs typeface="Calibri"/>
              </a:rPr>
              <a:t>Rodzaje </a:t>
            </a:r>
            <a:r>
              <a:rPr lang="pl-PL" dirty="0" err="1">
                <a:latin typeface="Calibri"/>
                <a:ea typeface="Calibri"/>
                <a:cs typeface="Calibri"/>
              </a:rPr>
              <a:t>czatbotów</a:t>
            </a:r>
            <a:endParaRPr lang="pl-PL" dirty="0" err="1"/>
          </a:p>
        </p:txBody>
      </p:sp>
      <p:pic>
        <p:nvPicPr>
          <p:cNvPr id="5" name="Obraz 5">
            <a:extLst>
              <a:ext uri="{FF2B5EF4-FFF2-40B4-BE49-F238E27FC236}">
                <a16:creationId xmlns:a16="http://schemas.microsoft.com/office/drawing/2014/main" id="{50C80B06-0F38-71BC-91DE-C3BD30C145DB}"/>
              </a:ext>
            </a:extLst>
          </p:cNvPr>
          <p:cNvPicPr>
            <a:picLocks noChangeAspect="1"/>
          </p:cNvPicPr>
          <p:nvPr/>
        </p:nvPicPr>
        <p:blipFill>
          <a:blip r:embed="rId3"/>
          <a:stretch>
            <a:fillRect/>
          </a:stretch>
        </p:blipFill>
        <p:spPr>
          <a:xfrm>
            <a:off x="824557" y="1407139"/>
            <a:ext cx="8173697" cy="4682603"/>
          </a:xfrm>
          <a:prstGeom prst="rect">
            <a:avLst/>
          </a:prstGeom>
        </p:spPr>
      </p:pic>
    </p:spTree>
    <p:extLst>
      <p:ext uri="{BB962C8B-B14F-4D97-AF65-F5344CB8AC3E}">
        <p14:creationId xmlns:p14="http://schemas.microsoft.com/office/powerpoint/2010/main" val="2411995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E0715379-D773-2F41-FCF8-0810CFFC8170}"/>
              </a:ext>
            </a:extLst>
          </p:cNvPr>
          <p:cNvSpPr>
            <a:spLocks noGrp="1"/>
          </p:cNvSpPr>
          <p:nvPr>
            <p:ph sz="half" idx="1"/>
          </p:nvPr>
        </p:nvSpPr>
        <p:spPr>
          <a:xfrm>
            <a:off x="965209" y="3872738"/>
            <a:ext cx="8292423" cy="2661126"/>
          </a:xfrm>
        </p:spPr>
        <p:txBody>
          <a:bodyPr/>
          <a:lstStyle/>
          <a:p>
            <a:pPr marL="457200" indent="-457200">
              <a:buFont typeface="Arial"/>
              <a:buChar char="•"/>
            </a:pPr>
            <a:r>
              <a:rPr lang="pl-PL" dirty="0">
                <a:latin typeface="Calibri"/>
                <a:ea typeface="Calibri"/>
                <a:cs typeface="Calibri"/>
              </a:rPr>
              <a:t>komunikaty z rekomendacjami</a:t>
            </a:r>
            <a:endParaRPr lang="pl-PL" dirty="0">
              <a:ea typeface="Calibri" panose="020F0502020204030204" pitchFamily="34" charset="0"/>
              <a:cs typeface="Calibri" panose="020F0502020204030204" pitchFamily="34" charset="0"/>
            </a:endParaRPr>
          </a:p>
          <a:p>
            <a:pPr marL="457200" indent="-457200">
              <a:buFont typeface="Arial"/>
              <a:buChar char="•"/>
            </a:pPr>
            <a:r>
              <a:rPr lang="pl-PL" dirty="0">
                <a:latin typeface="Calibri"/>
                <a:ea typeface="Calibri"/>
                <a:cs typeface="Calibri"/>
              </a:rPr>
              <a:t>pokazywanie odpowiednich produktów</a:t>
            </a:r>
          </a:p>
          <a:p>
            <a:pPr marL="457200" indent="-457200">
              <a:buFont typeface="Arial"/>
              <a:buChar char="•"/>
            </a:pPr>
            <a:r>
              <a:rPr lang="pl-PL" dirty="0">
                <a:latin typeface="Calibri"/>
                <a:ea typeface="Calibri"/>
                <a:cs typeface="Calibri"/>
              </a:rPr>
              <a:t>zautomatyzowane, angażujące maile</a:t>
            </a:r>
          </a:p>
          <a:p>
            <a:pPr marL="457200" indent="-457200">
              <a:buFont typeface="Arial"/>
              <a:buChar char="•"/>
            </a:pPr>
            <a:r>
              <a:rPr lang="pl-PL" dirty="0">
                <a:latin typeface="Calibri"/>
                <a:ea typeface="Calibri"/>
                <a:cs typeface="Calibri"/>
              </a:rPr>
              <a:t>zbieranie informacji o klientach</a:t>
            </a:r>
          </a:p>
          <a:p>
            <a:pPr marL="457200" indent="-457200">
              <a:buFont typeface="Arial"/>
              <a:buChar char="•"/>
            </a:pPr>
            <a:r>
              <a:rPr lang="pl-PL" dirty="0">
                <a:latin typeface="Calibri"/>
                <a:ea typeface="Calibri"/>
                <a:cs typeface="Calibri"/>
              </a:rPr>
              <a:t>zbieranie opinii o marce</a:t>
            </a:r>
          </a:p>
        </p:txBody>
      </p:sp>
      <p:sp>
        <p:nvSpPr>
          <p:cNvPr id="4" name="Symbol zastępczy tekstu 3">
            <a:extLst>
              <a:ext uri="{FF2B5EF4-FFF2-40B4-BE49-F238E27FC236}">
                <a16:creationId xmlns:a16="http://schemas.microsoft.com/office/drawing/2014/main" id="{5096A5A7-261B-34C3-2959-0A44EC6A3F8C}"/>
              </a:ext>
            </a:extLst>
          </p:cNvPr>
          <p:cNvSpPr>
            <a:spLocks noGrp="1"/>
          </p:cNvSpPr>
          <p:nvPr>
            <p:ph type="body" idx="11"/>
          </p:nvPr>
        </p:nvSpPr>
        <p:spPr>
          <a:xfrm>
            <a:off x="825452" y="51684"/>
            <a:ext cx="8284724" cy="864096"/>
          </a:xfrm>
        </p:spPr>
        <p:txBody>
          <a:bodyPr/>
          <a:lstStyle/>
          <a:p>
            <a:r>
              <a:rPr lang="pl-PL" dirty="0">
                <a:latin typeface="Calibri"/>
                <a:ea typeface="Calibri"/>
                <a:cs typeface="Calibri"/>
              </a:rPr>
              <a:t>Zastosowania SI w e-commerce</a:t>
            </a:r>
            <a:endParaRPr lang="pl-PL" dirty="0">
              <a:ea typeface="Calibri"/>
              <a:cs typeface="Calibri"/>
            </a:endParaRPr>
          </a:p>
        </p:txBody>
      </p:sp>
      <p:pic>
        <p:nvPicPr>
          <p:cNvPr id="5" name="Obraz 5">
            <a:extLst>
              <a:ext uri="{FF2B5EF4-FFF2-40B4-BE49-F238E27FC236}">
                <a16:creationId xmlns:a16="http://schemas.microsoft.com/office/drawing/2014/main" id="{E81D1568-FBBC-E5DC-E353-373B75B87FFD}"/>
              </a:ext>
            </a:extLst>
          </p:cNvPr>
          <p:cNvPicPr>
            <a:picLocks noChangeAspect="1"/>
          </p:cNvPicPr>
          <p:nvPr/>
        </p:nvPicPr>
        <p:blipFill>
          <a:blip r:embed="rId3"/>
          <a:stretch>
            <a:fillRect/>
          </a:stretch>
        </p:blipFill>
        <p:spPr>
          <a:xfrm>
            <a:off x="794609" y="917977"/>
            <a:ext cx="7884203" cy="3195241"/>
          </a:xfrm>
          <a:prstGeom prst="rect">
            <a:avLst/>
          </a:prstGeom>
        </p:spPr>
      </p:pic>
    </p:spTree>
    <p:extLst>
      <p:ext uri="{BB962C8B-B14F-4D97-AF65-F5344CB8AC3E}">
        <p14:creationId xmlns:p14="http://schemas.microsoft.com/office/powerpoint/2010/main" val="21876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F901D111-4F9D-AE0B-1BA7-552E4CDF2F29}"/>
              </a:ext>
            </a:extLst>
          </p:cNvPr>
          <p:cNvSpPr>
            <a:spLocks noGrp="1"/>
          </p:cNvSpPr>
          <p:nvPr>
            <p:ph type="body" idx="11"/>
          </p:nvPr>
        </p:nvSpPr>
        <p:spPr>
          <a:xfrm>
            <a:off x="855401" y="161491"/>
            <a:ext cx="8284724" cy="864096"/>
          </a:xfrm>
        </p:spPr>
        <p:txBody>
          <a:bodyPr/>
          <a:lstStyle/>
          <a:p>
            <a:r>
              <a:rPr lang="pl-PL" dirty="0">
                <a:latin typeface="Calibri"/>
                <a:ea typeface="Calibri"/>
                <a:cs typeface="Calibri"/>
              </a:rPr>
              <a:t>Silnik rekomendacji</a:t>
            </a:r>
            <a:endParaRPr lang="pl-PL" dirty="0"/>
          </a:p>
        </p:txBody>
      </p:sp>
      <p:pic>
        <p:nvPicPr>
          <p:cNvPr id="5" name="Obraz 5">
            <a:extLst>
              <a:ext uri="{FF2B5EF4-FFF2-40B4-BE49-F238E27FC236}">
                <a16:creationId xmlns:a16="http://schemas.microsoft.com/office/drawing/2014/main" id="{8C8D6A32-A0A5-9386-FADC-76E88A8DF258}"/>
              </a:ext>
            </a:extLst>
          </p:cNvPr>
          <p:cNvPicPr>
            <a:picLocks noChangeAspect="1"/>
          </p:cNvPicPr>
          <p:nvPr/>
        </p:nvPicPr>
        <p:blipFill>
          <a:blip r:embed="rId3"/>
          <a:stretch>
            <a:fillRect/>
          </a:stretch>
        </p:blipFill>
        <p:spPr>
          <a:xfrm>
            <a:off x="954331" y="1619197"/>
            <a:ext cx="7944099" cy="4368296"/>
          </a:xfrm>
          <a:prstGeom prst="rect">
            <a:avLst/>
          </a:prstGeom>
        </p:spPr>
      </p:pic>
    </p:spTree>
    <p:extLst>
      <p:ext uri="{BB962C8B-B14F-4D97-AF65-F5344CB8AC3E}">
        <p14:creationId xmlns:p14="http://schemas.microsoft.com/office/powerpoint/2010/main" val="1677690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9EA95FCB-A750-79FA-A810-C8710AFD9ED0}"/>
              </a:ext>
            </a:extLst>
          </p:cNvPr>
          <p:cNvSpPr>
            <a:spLocks noGrp="1"/>
          </p:cNvSpPr>
          <p:nvPr>
            <p:ph sz="half" idx="1"/>
          </p:nvPr>
        </p:nvSpPr>
        <p:spPr>
          <a:xfrm>
            <a:off x="775540" y="858015"/>
            <a:ext cx="8292423" cy="3839065"/>
          </a:xfrm>
        </p:spPr>
        <p:txBody>
          <a:bodyPr/>
          <a:lstStyle/>
          <a:p>
            <a:pPr marL="0" indent="0">
              <a:buNone/>
            </a:pPr>
            <a:r>
              <a:rPr lang="pl-PL" sz="2100" dirty="0">
                <a:latin typeface="Calibri"/>
                <a:ea typeface="Calibri"/>
                <a:cs typeface="Calibri"/>
              </a:rPr>
              <a:t>Polega na profilowaniu użytkowników pod względem płci, wieku, zainteresowań, a nawet uczuć, w celu wysyłania do każdego innych, spersonalizowanych treści.</a:t>
            </a:r>
            <a:endParaRPr lang="pl-PL" sz="2100">
              <a:ea typeface="Calibri" panose="020F0502020204030204" pitchFamily="34" charset="0"/>
              <a:cs typeface="Calibri" panose="020F0502020204030204" pitchFamily="34" charset="0"/>
            </a:endParaRPr>
          </a:p>
          <a:p>
            <a:pPr>
              <a:buFont typeface="Arial"/>
              <a:buChar char="•"/>
            </a:pPr>
            <a:r>
              <a:rPr lang="pl-PL" sz="2100" dirty="0">
                <a:latin typeface="Calibri"/>
                <a:ea typeface="Calibri"/>
                <a:cs typeface="Calibri"/>
              </a:rPr>
              <a:t>Komunikacja musi się wyróżniać, aby przyciągnąć uwagę.</a:t>
            </a:r>
          </a:p>
          <a:p>
            <a:pPr>
              <a:buFont typeface="Arial"/>
              <a:buChar char="•"/>
            </a:pPr>
            <a:r>
              <a:rPr lang="pl-PL" sz="2100" dirty="0">
                <a:latin typeface="Calibri"/>
                <a:ea typeface="Calibri"/>
                <a:cs typeface="Calibri"/>
              </a:rPr>
              <a:t>Wg Google coraz częściej wyszukiwana jest fraza "najlepsze" - oznacza to, że użytkownicy podejmują świadome decyzje.</a:t>
            </a:r>
          </a:p>
          <a:p>
            <a:pPr>
              <a:buFont typeface="Arial"/>
              <a:buChar char="•"/>
            </a:pPr>
            <a:r>
              <a:rPr lang="pl-PL" sz="2100" dirty="0">
                <a:latin typeface="Calibri"/>
                <a:ea typeface="Calibri"/>
                <a:cs typeface="Calibri"/>
              </a:rPr>
              <a:t>Coraz więcej komunikatów jest ignorowanych.</a:t>
            </a:r>
          </a:p>
          <a:p>
            <a:pPr>
              <a:buFont typeface="Arial"/>
              <a:buChar char="•"/>
            </a:pPr>
            <a:r>
              <a:rPr lang="pl-PL" sz="2100" dirty="0">
                <a:latin typeface="Calibri"/>
                <a:ea typeface="Calibri"/>
                <a:cs typeface="Calibri"/>
              </a:rPr>
              <a:t>Wg Accenture konsumenci chętniej kupują od firmy, której oferta jest spersonalizowana.</a:t>
            </a:r>
          </a:p>
          <a:p>
            <a:pPr marL="0" indent="0">
              <a:buNone/>
            </a:pPr>
            <a:endParaRPr lang="pl-PL" sz="2400" dirty="0">
              <a:ea typeface="Calibri" panose="020F0502020204030204" pitchFamily="34" charset="0"/>
              <a:cs typeface="Calibri" panose="020F0502020204030204" pitchFamily="34" charset="0"/>
            </a:endParaRPr>
          </a:p>
          <a:p>
            <a:pPr marL="0" indent="0">
              <a:buNone/>
            </a:pPr>
            <a:endParaRPr lang="pl-PL" sz="2400" dirty="0">
              <a:ea typeface="Calibri" panose="020F0502020204030204" pitchFamily="34" charset="0"/>
              <a:cs typeface="Calibri" panose="020F0502020204030204" pitchFamily="34" charset="0"/>
            </a:endParaRPr>
          </a:p>
        </p:txBody>
      </p:sp>
      <p:sp>
        <p:nvSpPr>
          <p:cNvPr id="4" name="Symbol zastępczy tekstu 3">
            <a:extLst>
              <a:ext uri="{FF2B5EF4-FFF2-40B4-BE49-F238E27FC236}">
                <a16:creationId xmlns:a16="http://schemas.microsoft.com/office/drawing/2014/main" id="{5ADE5B91-E98F-B8E9-EF95-E231F8E283B0}"/>
              </a:ext>
            </a:extLst>
          </p:cNvPr>
          <p:cNvSpPr>
            <a:spLocks noGrp="1"/>
          </p:cNvSpPr>
          <p:nvPr>
            <p:ph type="body" idx="11"/>
          </p:nvPr>
        </p:nvSpPr>
        <p:spPr>
          <a:xfrm>
            <a:off x="805488" y="1771"/>
            <a:ext cx="8284724" cy="864096"/>
          </a:xfrm>
        </p:spPr>
        <p:txBody>
          <a:bodyPr/>
          <a:lstStyle/>
          <a:p>
            <a:r>
              <a:rPr lang="pl-PL" dirty="0">
                <a:latin typeface="Calibri"/>
                <a:ea typeface="Calibri"/>
                <a:cs typeface="Calibri"/>
              </a:rPr>
              <a:t>Hiperpersonalizacja</a:t>
            </a:r>
            <a:endParaRPr lang="pl-PL" dirty="0"/>
          </a:p>
        </p:txBody>
      </p:sp>
      <p:pic>
        <p:nvPicPr>
          <p:cNvPr id="5" name="Obraz 5">
            <a:extLst>
              <a:ext uri="{FF2B5EF4-FFF2-40B4-BE49-F238E27FC236}">
                <a16:creationId xmlns:a16="http://schemas.microsoft.com/office/drawing/2014/main" id="{9B78D921-70C0-9EFE-A6F1-81298EF93790}"/>
              </a:ext>
            </a:extLst>
          </p:cNvPr>
          <p:cNvPicPr>
            <a:picLocks noChangeAspect="1"/>
          </p:cNvPicPr>
          <p:nvPr/>
        </p:nvPicPr>
        <p:blipFill>
          <a:blip r:embed="rId3"/>
          <a:stretch>
            <a:fillRect/>
          </a:stretch>
        </p:blipFill>
        <p:spPr>
          <a:xfrm>
            <a:off x="1982530" y="4224303"/>
            <a:ext cx="5588220" cy="2532178"/>
          </a:xfrm>
          <a:prstGeom prst="rect">
            <a:avLst/>
          </a:prstGeom>
        </p:spPr>
      </p:pic>
    </p:spTree>
    <p:extLst>
      <p:ext uri="{BB962C8B-B14F-4D97-AF65-F5344CB8AC3E}">
        <p14:creationId xmlns:p14="http://schemas.microsoft.com/office/powerpoint/2010/main" val="3740358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5">
            <a:extLst>
              <a:ext uri="{FF2B5EF4-FFF2-40B4-BE49-F238E27FC236}">
                <a16:creationId xmlns:a16="http://schemas.microsoft.com/office/drawing/2014/main" id="{08C46272-304D-BD67-8ECF-220E899168D2}"/>
              </a:ext>
            </a:extLst>
          </p:cNvPr>
          <p:cNvPicPr>
            <a:picLocks noGrp="1" noChangeAspect="1"/>
          </p:cNvPicPr>
          <p:nvPr>
            <p:ph sz="half" idx="1"/>
          </p:nvPr>
        </p:nvPicPr>
        <p:blipFill>
          <a:blip r:embed="rId3"/>
          <a:stretch>
            <a:fillRect/>
          </a:stretch>
        </p:blipFill>
        <p:spPr>
          <a:xfrm>
            <a:off x="2259040" y="1277279"/>
            <a:ext cx="5035928" cy="2591248"/>
          </a:xfrm>
        </p:spPr>
      </p:pic>
      <p:sp>
        <p:nvSpPr>
          <p:cNvPr id="4" name="Symbol zastępczy tekstu 3">
            <a:extLst>
              <a:ext uri="{FF2B5EF4-FFF2-40B4-BE49-F238E27FC236}">
                <a16:creationId xmlns:a16="http://schemas.microsoft.com/office/drawing/2014/main" id="{1544F123-47D5-4317-6220-1CC505F10EC3}"/>
              </a:ext>
            </a:extLst>
          </p:cNvPr>
          <p:cNvSpPr>
            <a:spLocks noGrp="1"/>
          </p:cNvSpPr>
          <p:nvPr>
            <p:ph type="body" idx="11"/>
          </p:nvPr>
        </p:nvSpPr>
        <p:spPr>
          <a:xfrm>
            <a:off x="755575" y="241352"/>
            <a:ext cx="8284724" cy="864096"/>
          </a:xfrm>
        </p:spPr>
        <p:txBody>
          <a:bodyPr/>
          <a:lstStyle/>
          <a:p>
            <a:r>
              <a:rPr lang="pl-PL" dirty="0">
                <a:latin typeface="Calibri"/>
                <a:ea typeface="Calibri"/>
                <a:cs typeface="Calibri"/>
              </a:rPr>
              <a:t>Translatory</a:t>
            </a:r>
            <a:endParaRPr lang="pl-PL" dirty="0"/>
          </a:p>
        </p:txBody>
      </p:sp>
      <p:sp>
        <p:nvSpPr>
          <p:cNvPr id="6" name="pole tekstowe 5">
            <a:extLst>
              <a:ext uri="{FF2B5EF4-FFF2-40B4-BE49-F238E27FC236}">
                <a16:creationId xmlns:a16="http://schemas.microsoft.com/office/drawing/2014/main" id="{377ACC4A-4CFD-8A5C-62EE-4D17EA6CC246}"/>
              </a:ext>
            </a:extLst>
          </p:cNvPr>
          <p:cNvSpPr txBox="1"/>
          <p:nvPr/>
        </p:nvSpPr>
        <p:spPr>
          <a:xfrm>
            <a:off x="1094085" y="4208634"/>
            <a:ext cx="775442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l-PL" sz="2800" dirty="0">
                <a:latin typeface="Arial"/>
                <a:cs typeface="Arial"/>
              </a:rPr>
              <a:t>GNMT – </a:t>
            </a:r>
            <a:r>
              <a:rPr lang="pl-PL" sz="2800" i="1" dirty="0">
                <a:latin typeface="Arial"/>
                <a:cs typeface="Arial"/>
              </a:rPr>
              <a:t>Google </a:t>
            </a:r>
            <a:r>
              <a:rPr lang="pl-PL" sz="2800" i="1" dirty="0" err="1">
                <a:latin typeface="Arial"/>
                <a:cs typeface="Arial"/>
              </a:rPr>
              <a:t>Neural</a:t>
            </a:r>
            <a:r>
              <a:rPr lang="pl-PL" sz="2800" i="1" dirty="0">
                <a:latin typeface="Arial"/>
                <a:cs typeface="Arial"/>
              </a:rPr>
              <a:t> Machine </a:t>
            </a:r>
            <a:r>
              <a:rPr lang="pl-PL" sz="2800" i="1" dirty="0" err="1">
                <a:latin typeface="Arial"/>
                <a:cs typeface="Arial"/>
              </a:rPr>
              <a:t>Translation</a:t>
            </a:r>
            <a:r>
              <a:rPr lang="pl-PL" sz="2800" i="1" dirty="0">
                <a:latin typeface="Arial"/>
                <a:cs typeface="Arial"/>
              </a:rPr>
              <a:t> </a:t>
            </a:r>
            <a:r>
              <a:rPr lang="pl-PL" sz="2800" dirty="0">
                <a:latin typeface="Arial"/>
                <a:cs typeface="Arial"/>
              </a:rPr>
              <a:t>(neuronowe tłumaczenie maszynowe Google)</a:t>
            </a:r>
          </a:p>
          <a:p>
            <a:pPr marL="285750" indent="-285750">
              <a:buFont typeface="Arial"/>
              <a:buChar char="•"/>
            </a:pPr>
            <a:r>
              <a:rPr lang="pl-PL" sz="2800" dirty="0">
                <a:latin typeface="Arial"/>
                <a:cs typeface="Arial"/>
              </a:rPr>
              <a:t>60% mniej </a:t>
            </a:r>
            <a:r>
              <a:rPr lang="pl-PL" sz="2800" dirty="0" err="1">
                <a:latin typeface="Arial"/>
                <a:cs typeface="Arial"/>
              </a:rPr>
              <a:t>błędych</a:t>
            </a:r>
            <a:r>
              <a:rPr lang="pl-PL" sz="2800" dirty="0">
                <a:latin typeface="Arial"/>
                <a:cs typeface="Arial"/>
              </a:rPr>
              <a:t> tłumaczeń </a:t>
            </a:r>
          </a:p>
          <a:p>
            <a:pPr marL="285750" indent="-285750">
              <a:buFont typeface="Arial"/>
              <a:buChar char="•"/>
            </a:pPr>
            <a:r>
              <a:rPr lang="pl-PL" sz="2800" dirty="0">
                <a:latin typeface="Arial"/>
                <a:cs typeface="Arial"/>
              </a:rPr>
              <a:t>Transformator, który potrafi rozpoznać kontekst wyrazu w wypowiedzi</a:t>
            </a:r>
            <a:endParaRPr lang="pl-PL" sz="2800" dirty="0"/>
          </a:p>
        </p:txBody>
      </p:sp>
    </p:spTree>
    <p:extLst>
      <p:ext uri="{BB962C8B-B14F-4D97-AF65-F5344CB8AC3E}">
        <p14:creationId xmlns:p14="http://schemas.microsoft.com/office/powerpoint/2010/main" val="497207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ymbol zastępczy zawartości 1">
            <a:extLst>
              <a:ext uri="{FF2B5EF4-FFF2-40B4-BE49-F238E27FC236}">
                <a16:creationId xmlns:a16="http://schemas.microsoft.com/office/drawing/2014/main" id="{4C9908ED-7CCB-4689-B1DA-9C3B37A69676}"/>
              </a:ext>
            </a:extLst>
          </p:cNvPr>
          <p:cNvSpPr>
            <a:spLocks noGrp="1"/>
          </p:cNvSpPr>
          <p:nvPr>
            <p:ph sz="half" idx="1"/>
          </p:nvPr>
        </p:nvSpPr>
        <p:spPr>
          <a:xfrm>
            <a:off x="845493" y="1253425"/>
            <a:ext cx="8262938" cy="5256212"/>
          </a:xfrm>
        </p:spPr>
        <p:txBody>
          <a:bodyPr/>
          <a:lstStyle/>
          <a:p>
            <a:pPr>
              <a:buFont typeface="Arial"/>
              <a:buChar char="•"/>
            </a:pPr>
            <a:r>
              <a:rPr lang="pl-PL" sz="2400" dirty="0">
                <a:solidFill>
                  <a:srgbClr val="24292E"/>
                </a:solidFill>
                <a:latin typeface="-apple-system"/>
              </a:rPr>
              <a:t>Czym jest sztuczna inteligencja?</a:t>
            </a:r>
          </a:p>
          <a:p>
            <a:pPr>
              <a:buFont typeface="Arial"/>
              <a:buChar char="•"/>
            </a:pPr>
            <a:r>
              <a:rPr lang="pl-PL" sz="2400" dirty="0">
                <a:solidFill>
                  <a:srgbClr val="24292E"/>
                </a:solidFill>
                <a:latin typeface="-apple-system"/>
              </a:rPr>
              <a:t>Krótka historia sztucznej inteligencji</a:t>
            </a:r>
          </a:p>
          <a:p>
            <a:pPr>
              <a:buFont typeface="Arial"/>
              <a:buChar char="•"/>
            </a:pPr>
            <a:r>
              <a:rPr lang="pl-PL" sz="2400" dirty="0">
                <a:solidFill>
                  <a:srgbClr val="24292E"/>
                </a:solidFill>
                <a:latin typeface="-apple-system"/>
              </a:rPr>
              <a:t>Rodzaje sztucznej inteligencji</a:t>
            </a:r>
          </a:p>
          <a:p>
            <a:pPr>
              <a:buFont typeface="Arial,Sans-Serif"/>
              <a:buChar char="•"/>
            </a:pPr>
            <a:r>
              <a:rPr lang="pl-PL" sz="2400" dirty="0">
                <a:solidFill>
                  <a:srgbClr val="24292E"/>
                </a:solidFill>
                <a:latin typeface="Arial"/>
                <a:ea typeface="Calibri"/>
                <a:cs typeface="Calibri"/>
              </a:rPr>
              <a:t>Zastosowania sztucznej inteligencji</a:t>
            </a:r>
            <a:endParaRPr lang="pl-PL" sz="24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rozpoznawanie mowy</a:t>
            </a:r>
            <a:endParaRPr lang="pl-PL" sz="20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obsługa klienta (czatboty)</a:t>
            </a:r>
            <a:endParaRPr lang="pl-PL" sz="20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zastosowania w e-commerce</a:t>
            </a:r>
            <a:endParaRPr lang="pl-PL" sz="20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translatory (Google Tłumacz)</a:t>
            </a:r>
            <a:endParaRPr lang="pl-PL" sz="20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aplikacje edukacyjne</a:t>
            </a:r>
            <a:endParaRPr lang="pl-PL" sz="20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systemy medyczne</a:t>
            </a:r>
            <a:endParaRPr lang="pl-PL" sz="2000">
              <a:latin typeface="Arial"/>
              <a:ea typeface="Calibri"/>
              <a:cs typeface="Calibri"/>
            </a:endParaRPr>
          </a:p>
          <a:p>
            <a:pPr lvl="1">
              <a:buFont typeface="Arial,Sans-Serif"/>
              <a:buChar char="•"/>
            </a:pPr>
            <a:r>
              <a:rPr lang="pl-PL" sz="2000" dirty="0">
                <a:solidFill>
                  <a:srgbClr val="24292E"/>
                </a:solidFill>
                <a:latin typeface="Arial"/>
                <a:ea typeface="Calibri"/>
                <a:cs typeface="Calibri"/>
              </a:rPr>
              <a:t>gry</a:t>
            </a:r>
            <a:endParaRPr lang="pl-PL" sz="2000">
              <a:latin typeface="Arial"/>
              <a:ea typeface="Calibri"/>
              <a:cs typeface="Calibri"/>
            </a:endParaRPr>
          </a:p>
          <a:p>
            <a:pPr>
              <a:buFont typeface="Arial"/>
              <a:buChar char="•"/>
            </a:pPr>
            <a:r>
              <a:rPr lang="pl-PL" sz="2400" dirty="0">
                <a:solidFill>
                  <a:srgbClr val="24292E"/>
                </a:solidFill>
                <a:latin typeface="-apple-system"/>
                <a:ea typeface="Calibri"/>
                <a:cs typeface="Calibri"/>
              </a:rPr>
              <a:t>Mocne i słabe strony sztucznej inteligencji</a:t>
            </a:r>
          </a:p>
          <a:p>
            <a:pPr>
              <a:buFont typeface="Arial"/>
              <a:buChar char="•"/>
            </a:pPr>
            <a:r>
              <a:rPr lang="pl-PL" sz="2400" dirty="0">
                <a:solidFill>
                  <a:srgbClr val="24292E"/>
                </a:solidFill>
                <a:latin typeface="-apple-system"/>
                <a:ea typeface="Calibri"/>
                <a:cs typeface="Calibri"/>
              </a:rPr>
              <a:t>Pytania problemowe</a:t>
            </a:r>
          </a:p>
          <a:p>
            <a:pPr lvl="1">
              <a:buFont typeface="Arial"/>
              <a:buChar char="•"/>
            </a:pPr>
            <a:endParaRPr lang="pl-PL" sz="2000" dirty="0">
              <a:solidFill>
                <a:srgbClr val="24292E"/>
              </a:solidFill>
              <a:latin typeface="-apple-system"/>
              <a:ea typeface="Calibri"/>
              <a:cs typeface="Calibri"/>
            </a:endParaRPr>
          </a:p>
          <a:p>
            <a:pPr lvl="1">
              <a:buFont typeface="Arial"/>
              <a:buChar char="•"/>
            </a:pPr>
            <a:endParaRPr lang="pl-PL" sz="2000" dirty="0">
              <a:solidFill>
                <a:srgbClr val="24292E"/>
              </a:solidFill>
              <a:latin typeface="-apple-system"/>
              <a:ea typeface="Calibri"/>
              <a:cs typeface="Calibri"/>
            </a:endParaRPr>
          </a:p>
          <a:p>
            <a:pPr lvl="1">
              <a:buFont typeface="Arial"/>
              <a:buChar char="•"/>
            </a:pPr>
            <a:endParaRPr lang="pl-PL" sz="2000" dirty="0">
              <a:solidFill>
                <a:srgbClr val="24292E"/>
              </a:solidFill>
              <a:latin typeface="-apple-system"/>
              <a:ea typeface="Calibri"/>
              <a:cs typeface="Calibri"/>
            </a:endParaRPr>
          </a:p>
          <a:p>
            <a:pPr lvl="1">
              <a:buFont typeface="Arial"/>
              <a:buChar char="•"/>
            </a:pPr>
            <a:endParaRPr lang="pl-PL" sz="2000" dirty="0">
              <a:solidFill>
                <a:srgbClr val="24292E"/>
              </a:solidFill>
              <a:latin typeface="-apple-system"/>
              <a:ea typeface="Calibri"/>
              <a:cs typeface="Calibri"/>
            </a:endParaRPr>
          </a:p>
          <a:p>
            <a:pPr lvl="1">
              <a:buFont typeface="Arial"/>
              <a:buChar char="•"/>
            </a:pPr>
            <a:endParaRPr lang="pl-PL" sz="2000" dirty="0">
              <a:solidFill>
                <a:srgbClr val="24292E"/>
              </a:solidFill>
              <a:latin typeface="-apple-system"/>
              <a:ea typeface="Calibri"/>
              <a:cs typeface="Calibri"/>
            </a:endParaRPr>
          </a:p>
          <a:p>
            <a:pPr>
              <a:buFont typeface="Arial"/>
              <a:buChar char="•"/>
            </a:pPr>
            <a:endParaRPr lang="pl-PL" sz="2400">
              <a:solidFill>
                <a:srgbClr val="24292E"/>
              </a:solidFill>
              <a:latin typeface="-apple-system"/>
            </a:endParaRPr>
          </a:p>
          <a:p>
            <a:pPr>
              <a:buFont typeface="Arial"/>
              <a:buChar char="•"/>
            </a:pPr>
            <a:endParaRPr lang="pl-PL" sz="2400">
              <a:solidFill>
                <a:srgbClr val="24292E"/>
              </a:solidFill>
              <a:latin typeface="-apple-system"/>
            </a:endParaRPr>
          </a:p>
        </p:txBody>
      </p:sp>
      <p:sp>
        <p:nvSpPr>
          <p:cNvPr id="14340" name="Symbol zastępczy tekstu 3">
            <a:extLst>
              <a:ext uri="{FF2B5EF4-FFF2-40B4-BE49-F238E27FC236}">
                <a16:creationId xmlns:a16="http://schemas.microsoft.com/office/drawing/2014/main" id="{CF95CF55-43ED-4B62-B24D-45F82A81D9A1}"/>
              </a:ext>
            </a:extLst>
          </p:cNvPr>
          <p:cNvSpPr>
            <a:spLocks noGrp="1"/>
          </p:cNvSpPr>
          <p:nvPr>
            <p:ph type="body" idx="11"/>
          </p:nvPr>
        </p:nvSpPr>
        <p:spPr>
          <a:xfrm>
            <a:off x="755650" y="155062"/>
            <a:ext cx="8285163" cy="863600"/>
          </a:xfrm>
        </p:spPr>
        <p:txBody>
          <a:bodyPr/>
          <a:lstStyle/>
          <a:p>
            <a:pPr algn="ctr"/>
            <a:r>
              <a:rPr lang="pl-PL" altLang="pl-PL">
                <a:latin typeface="Calibri"/>
                <a:cs typeface="Calibri"/>
              </a:rPr>
              <a:t>Plan wykładu</a:t>
            </a:r>
            <a:endParaRPr lang="pl-PL" altLang="pl-PL">
              <a:cs typeface="Calibri"/>
            </a:endParaRPr>
          </a:p>
        </p:txBody>
      </p:sp>
    </p:spTree>
    <p:extLst>
      <p:ext uri="{BB962C8B-B14F-4D97-AF65-F5344CB8AC3E}">
        <p14:creationId xmlns:p14="http://schemas.microsoft.com/office/powerpoint/2010/main" val="1660757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C829E5A-D4EC-E1E7-1F12-D01F96475376}"/>
              </a:ext>
            </a:extLst>
          </p:cNvPr>
          <p:cNvSpPr>
            <a:spLocks noGrp="1"/>
          </p:cNvSpPr>
          <p:nvPr>
            <p:ph sz="half" idx="1"/>
          </p:nvPr>
        </p:nvSpPr>
        <p:spPr>
          <a:xfrm>
            <a:off x="945243" y="1297246"/>
            <a:ext cx="8262476" cy="574777"/>
          </a:xfrm>
        </p:spPr>
        <p:txBody>
          <a:bodyPr/>
          <a:lstStyle/>
          <a:p>
            <a:r>
              <a:rPr lang="pl-PL" dirty="0">
                <a:latin typeface="Calibri"/>
                <a:ea typeface="Calibri"/>
                <a:cs typeface="Calibri"/>
              </a:rPr>
              <a:t>tłumaczenie tekstu ze zdjęcia</a:t>
            </a:r>
            <a:endParaRPr lang="pl-PL" dirty="0">
              <a:ea typeface="Calibri" panose="020F0502020204030204" pitchFamily="34" charset="0"/>
              <a:cs typeface="Calibri" panose="020F0502020204030204" pitchFamily="34" charset="0"/>
            </a:endParaRPr>
          </a:p>
          <a:p>
            <a:pPr marL="0" indent="0">
              <a:buNone/>
            </a:pPr>
            <a:endParaRPr lang="pl-PL" dirty="0">
              <a:ea typeface="Calibri"/>
              <a:cs typeface="Calibri"/>
            </a:endParaRPr>
          </a:p>
        </p:txBody>
      </p:sp>
      <p:sp>
        <p:nvSpPr>
          <p:cNvPr id="4" name="Symbol zastępczy tekstu 3">
            <a:extLst>
              <a:ext uri="{FF2B5EF4-FFF2-40B4-BE49-F238E27FC236}">
                <a16:creationId xmlns:a16="http://schemas.microsoft.com/office/drawing/2014/main" id="{9020ACB1-A707-AD92-4316-01D37FEB17C7}"/>
              </a:ext>
            </a:extLst>
          </p:cNvPr>
          <p:cNvSpPr>
            <a:spLocks noGrp="1"/>
          </p:cNvSpPr>
          <p:nvPr>
            <p:ph type="body" idx="11"/>
          </p:nvPr>
        </p:nvSpPr>
        <p:spPr>
          <a:xfrm>
            <a:off x="825453" y="251334"/>
            <a:ext cx="8284724" cy="864096"/>
          </a:xfrm>
        </p:spPr>
        <p:txBody>
          <a:bodyPr/>
          <a:lstStyle/>
          <a:p>
            <a:r>
              <a:rPr lang="pl-PL" dirty="0">
                <a:latin typeface="Calibri"/>
                <a:ea typeface="Calibri"/>
                <a:cs typeface="Calibri"/>
              </a:rPr>
              <a:t>Dodatkowe opcje Google Tłumacza</a:t>
            </a:r>
            <a:endParaRPr lang="pl-PL" dirty="0">
              <a:latin typeface="Calibri"/>
            </a:endParaRPr>
          </a:p>
        </p:txBody>
      </p:sp>
      <p:pic>
        <p:nvPicPr>
          <p:cNvPr id="5" name="Obraz 5">
            <a:extLst>
              <a:ext uri="{FF2B5EF4-FFF2-40B4-BE49-F238E27FC236}">
                <a16:creationId xmlns:a16="http://schemas.microsoft.com/office/drawing/2014/main" id="{8166BA66-A6A1-B9AA-1674-A9665192D90A}"/>
              </a:ext>
            </a:extLst>
          </p:cNvPr>
          <p:cNvPicPr>
            <a:picLocks noChangeAspect="1"/>
          </p:cNvPicPr>
          <p:nvPr/>
        </p:nvPicPr>
        <p:blipFill>
          <a:blip r:embed="rId3"/>
          <a:stretch>
            <a:fillRect/>
          </a:stretch>
        </p:blipFill>
        <p:spPr>
          <a:xfrm>
            <a:off x="2242077" y="1932290"/>
            <a:ext cx="5168954" cy="3642285"/>
          </a:xfrm>
          <a:prstGeom prst="rect">
            <a:avLst/>
          </a:prstGeom>
        </p:spPr>
      </p:pic>
      <p:sp>
        <p:nvSpPr>
          <p:cNvPr id="6" name="pole tekstowe 5">
            <a:extLst>
              <a:ext uri="{FF2B5EF4-FFF2-40B4-BE49-F238E27FC236}">
                <a16:creationId xmlns:a16="http://schemas.microsoft.com/office/drawing/2014/main" id="{74087F2B-A3B6-B229-CCCA-4C0229CC733D}"/>
              </a:ext>
            </a:extLst>
          </p:cNvPr>
          <p:cNvSpPr txBox="1"/>
          <p:nvPr/>
        </p:nvSpPr>
        <p:spPr>
          <a:xfrm>
            <a:off x="854504" y="5965561"/>
            <a:ext cx="70356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l-PL" sz="2800" dirty="0">
                <a:latin typeface="Arial"/>
                <a:cs typeface="Arial"/>
              </a:rPr>
              <a:t>rozpoznawanie mowy</a:t>
            </a:r>
            <a:endParaRPr lang="pl-PL" sz="2800" dirty="0"/>
          </a:p>
        </p:txBody>
      </p:sp>
    </p:spTree>
    <p:extLst>
      <p:ext uri="{BB962C8B-B14F-4D97-AF65-F5344CB8AC3E}">
        <p14:creationId xmlns:p14="http://schemas.microsoft.com/office/powerpoint/2010/main" val="14355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D9E756FD-DEB6-629A-3EF0-5DABBBC136C2}"/>
              </a:ext>
            </a:extLst>
          </p:cNvPr>
          <p:cNvSpPr>
            <a:spLocks noGrp="1"/>
          </p:cNvSpPr>
          <p:nvPr>
            <p:ph sz="half" idx="1"/>
          </p:nvPr>
        </p:nvSpPr>
        <p:spPr>
          <a:xfrm>
            <a:off x="815470" y="1197421"/>
            <a:ext cx="8262476" cy="5256584"/>
          </a:xfrm>
        </p:spPr>
        <p:txBody>
          <a:bodyPr/>
          <a:lstStyle/>
          <a:p>
            <a:r>
              <a:rPr lang="pl-PL" dirty="0">
                <a:latin typeface="Calibri"/>
                <a:ea typeface="Calibri"/>
                <a:cs typeface="Calibri"/>
              </a:rPr>
              <a:t>spersonalizowane uczenie</a:t>
            </a:r>
          </a:p>
          <a:p>
            <a:r>
              <a:rPr lang="pl-PL" dirty="0">
                <a:latin typeface="Calibri"/>
                <a:ea typeface="Calibri"/>
                <a:cs typeface="Calibri"/>
              </a:rPr>
              <a:t>lepsze zaangażowanie uczniów</a:t>
            </a:r>
            <a:endParaRPr lang="pl-PL" dirty="0">
              <a:ea typeface="Calibri"/>
              <a:cs typeface="Calibri"/>
            </a:endParaRPr>
          </a:p>
          <a:p>
            <a:r>
              <a:rPr lang="pl-PL" dirty="0">
                <a:latin typeface="Calibri"/>
                <a:ea typeface="Calibri"/>
                <a:cs typeface="Calibri"/>
              </a:rPr>
              <a:t>mniej pracy dla korepetytorów i nauczycieli</a:t>
            </a:r>
            <a:endParaRPr lang="pl-PL" dirty="0">
              <a:ea typeface="Calibri"/>
              <a:cs typeface="Calibri"/>
            </a:endParaRPr>
          </a:p>
          <a:p>
            <a:r>
              <a:rPr lang="pl-PL" dirty="0">
                <a:latin typeface="Calibri"/>
                <a:ea typeface="Calibri"/>
                <a:cs typeface="Calibri"/>
              </a:rPr>
              <a:t>materiał kursu wysokiej jakości</a:t>
            </a:r>
          </a:p>
          <a:p>
            <a:r>
              <a:rPr lang="pl-PL" dirty="0">
                <a:latin typeface="Calibri"/>
                <a:ea typeface="Calibri"/>
                <a:cs typeface="Calibri"/>
              </a:rPr>
              <a:t>ulepszone umiejętności pisania</a:t>
            </a:r>
          </a:p>
          <a:p>
            <a:r>
              <a:rPr lang="pl-PL" dirty="0">
                <a:latin typeface="Calibri"/>
                <a:ea typeface="Calibri"/>
                <a:cs typeface="Calibri"/>
              </a:rPr>
              <a:t>możliwość uzyskania pomocy</a:t>
            </a:r>
          </a:p>
          <a:p>
            <a:pPr marL="0" indent="0">
              <a:buNone/>
            </a:pPr>
            <a:endParaRPr lang="pl-PL" dirty="0">
              <a:ea typeface="Calibri"/>
              <a:cs typeface="Calibri"/>
            </a:endParaRPr>
          </a:p>
        </p:txBody>
      </p:sp>
      <p:sp>
        <p:nvSpPr>
          <p:cNvPr id="4" name="Symbol zastępczy tekstu 3">
            <a:extLst>
              <a:ext uri="{FF2B5EF4-FFF2-40B4-BE49-F238E27FC236}">
                <a16:creationId xmlns:a16="http://schemas.microsoft.com/office/drawing/2014/main" id="{502F638C-3037-B4C3-D395-DDCA4F5822F8}"/>
              </a:ext>
            </a:extLst>
          </p:cNvPr>
          <p:cNvSpPr>
            <a:spLocks noGrp="1"/>
          </p:cNvSpPr>
          <p:nvPr>
            <p:ph type="body" idx="11"/>
          </p:nvPr>
        </p:nvSpPr>
        <p:spPr>
          <a:xfrm>
            <a:off x="795505" y="231369"/>
            <a:ext cx="8284724" cy="864096"/>
          </a:xfrm>
        </p:spPr>
        <p:txBody>
          <a:bodyPr/>
          <a:lstStyle/>
          <a:p>
            <a:r>
              <a:rPr lang="pl-PL" dirty="0">
                <a:latin typeface="Calibri"/>
                <a:ea typeface="Calibri"/>
                <a:cs typeface="Calibri"/>
              </a:rPr>
              <a:t>Aplikacje edukacyjne</a:t>
            </a:r>
            <a:endParaRPr lang="pl-PL" dirty="0">
              <a:ea typeface="Calibri"/>
              <a:cs typeface="Calibri"/>
            </a:endParaRPr>
          </a:p>
        </p:txBody>
      </p:sp>
      <p:pic>
        <p:nvPicPr>
          <p:cNvPr id="5" name="Obraz 5" descr="Obraz zawierający tekst, osoba, komputer, mężczyzna&#10;&#10;Opis wygenerowany automatycznie">
            <a:extLst>
              <a:ext uri="{FF2B5EF4-FFF2-40B4-BE49-F238E27FC236}">
                <a16:creationId xmlns:a16="http://schemas.microsoft.com/office/drawing/2014/main" id="{1CBDDCB2-FA36-ABE3-39B0-BB9B591FCD7C}"/>
              </a:ext>
            </a:extLst>
          </p:cNvPr>
          <p:cNvPicPr>
            <a:picLocks noChangeAspect="1"/>
          </p:cNvPicPr>
          <p:nvPr/>
        </p:nvPicPr>
        <p:blipFill>
          <a:blip r:embed="rId3"/>
          <a:stretch>
            <a:fillRect/>
          </a:stretch>
        </p:blipFill>
        <p:spPr>
          <a:xfrm>
            <a:off x="5516348" y="4435892"/>
            <a:ext cx="3362117" cy="2258740"/>
          </a:xfrm>
          <a:prstGeom prst="rect">
            <a:avLst/>
          </a:prstGeom>
        </p:spPr>
      </p:pic>
    </p:spTree>
    <p:extLst>
      <p:ext uri="{BB962C8B-B14F-4D97-AF65-F5344CB8AC3E}">
        <p14:creationId xmlns:p14="http://schemas.microsoft.com/office/powerpoint/2010/main" val="3578797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D9AF1202-AED5-3A39-BE02-5B6F4B53C3B6}"/>
              </a:ext>
            </a:extLst>
          </p:cNvPr>
          <p:cNvSpPr>
            <a:spLocks noGrp="1"/>
          </p:cNvSpPr>
          <p:nvPr>
            <p:ph type="body" idx="11"/>
          </p:nvPr>
        </p:nvSpPr>
        <p:spPr>
          <a:xfrm>
            <a:off x="805488" y="131544"/>
            <a:ext cx="8284724" cy="864096"/>
          </a:xfrm>
        </p:spPr>
        <p:txBody>
          <a:bodyPr/>
          <a:lstStyle/>
          <a:p>
            <a:r>
              <a:rPr lang="pl-PL" dirty="0">
                <a:latin typeface="Calibri"/>
                <a:ea typeface="Calibri"/>
                <a:cs typeface="Calibri"/>
              </a:rPr>
              <a:t>Przykłady aplikacji używających SI</a:t>
            </a:r>
            <a:endParaRPr lang="pl-PL" dirty="0"/>
          </a:p>
        </p:txBody>
      </p:sp>
      <p:pic>
        <p:nvPicPr>
          <p:cNvPr id="5" name="Obraz 5">
            <a:extLst>
              <a:ext uri="{FF2B5EF4-FFF2-40B4-BE49-F238E27FC236}">
                <a16:creationId xmlns:a16="http://schemas.microsoft.com/office/drawing/2014/main" id="{0FBB887F-E89D-7CD5-DEB8-81D0E2518030}"/>
              </a:ext>
            </a:extLst>
          </p:cNvPr>
          <p:cNvPicPr>
            <a:picLocks noChangeAspect="1"/>
          </p:cNvPicPr>
          <p:nvPr/>
        </p:nvPicPr>
        <p:blipFill>
          <a:blip r:embed="rId3"/>
          <a:stretch>
            <a:fillRect/>
          </a:stretch>
        </p:blipFill>
        <p:spPr>
          <a:xfrm>
            <a:off x="1663089" y="1368606"/>
            <a:ext cx="1934616" cy="1934616"/>
          </a:xfrm>
          <a:prstGeom prst="rect">
            <a:avLst/>
          </a:prstGeom>
        </p:spPr>
      </p:pic>
      <p:sp>
        <p:nvSpPr>
          <p:cNvPr id="6" name="pole tekstowe 5">
            <a:extLst>
              <a:ext uri="{FF2B5EF4-FFF2-40B4-BE49-F238E27FC236}">
                <a16:creationId xmlns:a16="http://schemas.microsoft.com/office/drawing/2014/main" id="{D38B7A78-7D33-BBF8-2435-F1525E3C356E}"/>
              </a:ext>
            </a:extLst>
          </p:cNvPr>
          <p:cNvSpPr txBox="1"/>
          <p:nvPr/>
        </p:nvSpPr>
        <p:spPr>
          <a:xfrm>
            <a:off x="1673071" y="3310207"/>
            <a:ext cx="19745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sz="1600" b="1" dirty="0">
                <a:latin typeface="Arial"/>
                <a:cs typeface="Arial"/>
              </a:rPr>
              <a:t>ELSA</a:t>
            </a:r>
            <a:endParaRPr lang="pl-PL" sz="1600" dirty="0"/>
          </a:p>
        </p:txBody>
      </p:sp>
      <p:pic>
        <p:nvPicPr>
          <p:cNvPr id="7" name="Obraz 7" descr="Obraz zawierający tekst&#10;&#10;Opis wygenerowany automatycznie">
            <a:extLst>
              <a:ext uri="{FF2B5EF4-FFF2-40B4-BE49-F238E27FC236}">
                <a16:creationId xmlns:a16="http://schemas.microsoft.com/office/drawing/2014/main" id="{733F66F6-65CE-D72A-3782-FC1AD16BEAE3}"/>
              </a:ext>
            </a:extLst>
          </p:cNvPr>
          <p:cNvPicPr>
            <a:picLocks noChangeAspect="1"/>
          </p:cNvPicPr>
          <p:nvPr/>
        </p:nvPicPr>
        <p:blipFill>
          <a:blip r:embed="rId4"/>
          <a:stretch>
            <a:fillRect/>
          </a:stretch>
        </p:blipFill>
        <p:spPr>
          <a:xfrm>
            <a:off x="1713002" y="4103819"/>
            <a:ext cx="1884702" cy="1874719"/>
          </a:xfrm>
          <a:prstGeom prst="rect">
            <a:avLst/>
          </a:prstGeom>
        </p:spPr>
      </p:pic>
      <p:sp>
        <p:nvSpPr>
          <p:cNvPr id="8" name="pole tekstowe 7">
            <a:extLst>
              <a:ext uri="{FF2B5EF4-FFF2-40B4-BE49-F238E27FC236}">
                <a16:creationId xmlns:a16="http://schemas.microsoft.com/office/drawing/2014/main" id="{AD3C107F-759B-EE7D-B390-5AAFF43C4BBE}"/>
              </a:ext>
            </a:extLst>
          </p:cNvPr>
          <p:cNvSpPr txBox="1"/>
          <p:nvPr/>
        </p:nvSpPr>
        <p:spPr>
          <a:xfrm>
            <a:off x="2035562" y="6088470"/>
            <a:ext cx="1365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b="1" dirty="0">
                <a:latin typeface="Arial"/>
                <a:cs typeface="Arial"/>
              </a:rPr>
              <a:t>Coursera</a:t>
            </a:r>
            <a:endParaRPr lang="pl-PL" dirty="0"/>
          </a:p>
        </p:txBody>
      </p:sp>
      <p:pic>
        <p:nvPicPr>
          <p:cNvPr id="9" name="Obraz 9">
            <a:extLst>
              <a:ext uri="{FF2B5EF4-FFF2-40B4-BE49-F238E27FC236}">
                <a16:creationId xmlns:a16="http://schemas.microsoft.com/office/drawing/2014/main" id="{ED375201-0449-2782-A0DA-E26598250C6F}"/>
              </a:ext>
            </a:extLst>
          </p:cNvPr>
          <p:cNvPicPr>
            <a:picLocks noChangeAspect="1"/>
          </p:cNvPicPr>
          <p:nvPr/>
        </p:nvPicPr>
        <p:blipFill>
          <a:blip r:embed="rId5"/>
          <a:stretch>
            <a:fillRect/>
          </a:stretch>
        </p:blipFill>
        <p:spPr>
          <a:xfrm>
            <a:off x="4687798" y="1370366"/>
            <a:ext cx="3441977" cy="1931092"/>
          </a:xfrm>
          <a:prstGeom prst="rect">
            <a:avLst/>
          </a:prstGeom>
        </p:spPr>
      </p:pic>
      <p:sp>
        <p:nvSpPr>
          <p:cNvPr id="10" name="pole tekstowe 9">
            <a:extLst>
              <a:ext uri="{FF2B5EF4-FFF2-40B4-BE49-F238E27FC236}">
                <a16:creationId xmlns:a16="http://schemas.microsoft.com/office/drawing/2014/main" id="{8B5C7806-517C-CD8B-C2C6-6A79AFF18112}"/>
              </a:ext>
            </a:extLst>
          </p:cNvPr>
          <p:cNvSpPr txBox="1"/>
          <p:nvPr/>
        </p:nvSpPr>
        <p:spPr>
          <a:xfrm>
            <a:off x="5822062" y="3306464"/>
            <a:ext cx="1275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b="1" dirty="0" err="1">
                <a:latin typeface="Arial"/>
                <a:cs typeface="Arial"/>
              </a:rPr>
              <a:t>Duolingo</a:t>
            </a:r>
            <a:endParaRPr lang="pl-PL" dirty="0" err="1"/>
          </a:p>
        </p:txBody>
      </p:sp>
      <p:pic>
        <p:nvPicPr>
          <p:cNvPr id="11" name="Obraz 11">
            <a:extLst>
              <a:ext uri="{FF2B5EF4-FFF2-40B4-BE49-F238E27FC236}">
                <a16:creationId xmlns:a16="http://schemas.microsoft.com/office/drawing/2014/main" id="{BAD6563D-7C91-DD25-0CCF-0ABBD2F8B84B}"/>
              </a:ext>
            </a:extLst>
          </p:cNvPr>
          <p:cNvPicPr>
            <a:picLocks noChangeAspect="1"/>
          </p:cNvPicPr>
          <p:nvPr/>
        </p:nvPicPr>
        <p:blipFill>
          <a:blip r:embed="rId6"/>
          <a:stretch>
            <a:fillRect/>
          </a:stretch>
        </p:blipFill>
        <p:spPr>
          <a:xfrm>
            <a:off x="4687797" y="4238205"/>
            <a:ext cx="3481908" cy="1546054"/>
          </a:xfrm>
          <a:prstGeom prst="rect">
            <a:avLst/>
          </a:prstGeom>
        </p:spPr>
      </p:pic>
      <p:sp>
        <p:nvSpPr>
          <p:cNvPr id="12" name="pole tekstowe 11">
            <a:extLst>
              <a:ext uri="{FF2B5EF4-FFF2-40B4-BE49-F238E27FC236}">
                <a16:creationId xmlns:a16="http://schemas.microsoft.com/office/drawing/2014/main" id="{33C51970-C3DD-F66F-B309-275D35EEF026}"/>
              </a:ext>
            </a:extLst>
          </p:cNvPr>
          <p:cNvSpPr txBox="1"/>
          <p:nvPr/>
        </p:nvSpPr>
        <p:spPr>
          <a:xfrm>
            <a:off x="5985526" y="5795858"/>
            <a:ext cx="1265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l-PL" b="1" dirty="0" err="1">
                <a:latin typeface="Arial"/>
                <a:cs typeface="Arial"/>
              </a:rPr>
              <a:t>Quizlet</a:t>
            </a:r>
            <a:endParaRPr lang="pl-PL" dirty="0" err="1"/>
          </a:p>
        </p:txBody>
      </p:sp>
    </p:spTree>
    <p:extLst>
      <p:ext uri="{BB962C8B-B14F-4D97-AF65-F5344CB8AC3E}">
        <p14:creationId xmlns:p14="http://schemas.microsoft.com/office/powerpoint/2010/main" val="3628029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87275945-2CB0-1FED-626E-B766CB1EBE2A}"/>
              </a:ext>
            </a:extLst>
          </p:cNvPr>
          <p:cNvSpPr>
            <a:spLocks noGrp="1"/>
          </p:cNvSpPr>
          <p:nvPr>
            <p:ph sz="half" idx="1"/>
          </p:nvPr>
        </p:nvSpPr>
        <p:spPr>
          <a:xfrm>
            <a:off x="785523" y="1187438"/>
            <a:ext cx="8262476" cy="2241860"/>
          </a:xfrm>
        </p:spPr>
        <p:txBody>
          <a:bodyPr/>
          <a:lstStyle/>
          <a:p>
            <a:r>
              <a:rPr lang="pl-PL" dirty="0">
                <a:latin typeface="Calibri"/>
                <a:ea typeface="Calibri"/>
                <a:cs typeface="Calibri"/>
              </a:rPr>
              <a:t>przetwarzanie dużej ilości danych</a:t>
            </a:r>
          </a:p>
          <a:p>
            <a:r>
              <a:rPr lang="pl-PL" dirty="0">
                <a:latin typeface="Calibri"/>
                <a:ea typeface="Calibri"/>
                <a:cs typeface="Calibri"/>
              </a:rPr>
              <a:t>stale napływające informacje o stanie pacjenta</a:t>
            </a:r>
          </a:p>
          <a:p>
            <a:r>
              <a:rPr lang="pl-PL" dirty="0">
                <a:latin typeface="Calibri"/>
                <a:ea typeface="Calibri"/>
                <a:cs typeface="Calibri"/>
              </a:rPr>
              <a:t>możliwość wizualizacji i analizy w stosunku do czasu</a:t>
            </a:r>
          </a:p>
          <a:p>
            <a:r>
              <a:rPr lang="pl-PL" dirty="0">
                <a:latin typeface="Calibri"/>
                <a:ea typeface="Calibri"/>
                <a:cs typeface="Calibri"/>
              </a:rPr>
              <a:t>konieczność wyciągania wniosków</a:t>
            </a:r>
            <a:endParaRPr lang="pl-PL" dirty="0">
              <a:ea typeface="Calibri"/>
              <a:cs typeface="Calibri"/>
            </a:endParaRPr>
          </a:p>
        </p:txBody>
      </p:sp>
      <p:sp>
        <p:nvSpPr>
          <p:cNvPr id="4" name="Symbol zastępczy tekstu 3">
            <a:extLst>
              <a:ext uri="{FF2B5EF4-FFF2-40B4-BE49-F238E27FC236}">
                <a16:creationId xmlns:a16="http://schemas.microsoft.com/office/drawing/2014/main" id="{9A6FCFD5-98AF-8994-33B9-C9C07FC7CB17}"/>
              </a:ext>
            </a:extLst>
          </p:cNvPr>
          <p:cNvSpPr>
            <a:spLocks noGrp="1"/>
          </p:cNvSpPr>
          <p:nvPr>
            <p:ph type="body" idx="11"/>
          </p:nvPr>
        </p:nvSpPr>
        <p:spPr>
          <a:xfrm>
            <a:off x="755575" y="211404"/>
            <a:ext cx="8284724" cy="864096"/>
          </a:xfrm>
        </p:spPr>
        <p:txBody>
          <a:bodyPr/>
          <a:lstStyle/>
          <a:p>
            <a:r>
              <a:rPr lang="pl-PL" dirty="0">
                <a:latin typeface="Calibri"/>
                <a:ea typeface="Calibri"/>
                <a:cs typeface="Calibri"/>
              </a:rPr>
              <a:t>Systemy medyczne</a:t>
            </a:r>
            <a:endParaRPr lang="pl-PL" dirty="0"/>
          </a:p>
        </p:txBody>
      </p:sp>
      <p:pic>
        <p:nvPicPr>
          <p:cNvPr id="5" name="Obraz 5" descr="Obraz zawierający tekst, wewnątrz, klawiatura, kilka&#10;&#10;Opis wygenerowany automatycznie">
            <a:extLst>
              <a:ext uri="{FF2B5EF4-FFF2-40B4-BE49-F238E27FC236}">
                <a16:creationId xmlns:a16="http://schemas.microsoft.com/office/drawing/2014/main" id="{2B311640-534D-1864-8ABE-5E310F0F6945}"/>
              </a:ext>
            </a:extLst>
          </p:cNvPr>
          <p:cNvPicPr>
            <a:picLocks noChangeAspect="1"/>
          </p:cNvPicPr>
          <p:nvPr/>
        </p:nvPicPr>
        <p:blipFill>
          <a:blip r:embed="rId3"/>
          <a:stretch>
            <a:fillRect/>
          </a:stretch>
        </p:blipFill>
        <p:spPr>
          <a:xfrm>
            <a:off x="2182182" y="3588897"/>
            <a:ext cx="5139007" cy="3024354"/>
          </a:xfrm>
          <a:prstGeom prst="rect">
            <a:avLst/>
          </a:prstGeom>
        </p:spPr>
      </p:pic>
    </p:spTree>
    <p:extLst>
      <p:ext uri="{BB962C8B-B14F-4D97-AF65-F5344CB8AC3E}">
        <p14:creationId xmlns:p14="http://schemas.microsoft.com/office/powerpoint/2010/main" val="314261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8C52E52-02D0-D361-8952-F177B2C87567}"/>
              </a:ext>
            </a:extLst>
          </p:cNvPr>
          <p:cNvSpPr>
            <a:spLocks noGrp="1"/>
          </p:cNvSpPr>
          <p:nvPr>
            <p:ph sz="half" idx="1"/>
          </p:nvPr>
        </p:nvSpPr>
        <p:spPr>
          <a:xfrm>
            <a:off x="795506" y="1397071"/>
            <a:ext cx="8292423" cy="2261825"/>
          </a:xfrm>
        </p:spPr>
        <p:txBody>
          <a:bodyPr/>
          <a:lstStyle/>
          <a:p>
            <a:pPr marL="457200" indent="-457200">
              <a:buFont typeface="Arial"/>
              <a:buChar char="•"/>
            </a:pPr>
            <a:r>
              <a:rPr lang="pl-PL" dirty="0">
                <a:latin typeface="Calibri"/>
                <a:ea typeface="Calibri"/>
                <a:cs typeface="Calibri"/>
              </a:rPr>
              <a:t>inteligentne otoczenia i postacie</a:t>
            </a:r>
          </a:p>
          <a:p>
            <a:pPr marL="457200" indent="-457200">
              <a:buFont typeface="Arial"/>
              <a:buChar char="•"/>
            </a:pPr>
            <a:r>
              <a:rPr lang="pl-PL" dirty="0">
                <a:latin typeface="Calibri"/>
                <a:ea typeface="Calibri"/>
                <a:cs typeface="Calibri"/>
              </a:rPr>
              <a:t>rozbudowana linia fabularna</a:t>
            </a:r>
          </a:p>
          <a:p>
            <a:pPr marL="457200" indent="-457200">
              <a:buFont typeface="Arial"/>
              <a:buChar char="•"/>
            </a:pPr>
            <a:r>
              <a:rPr lang="pl-PL" dirty="0">
                <a:latin typeface="Calibri"/>
                <a:ea typeface="Calibri"/>
                <a:cs typeface="Calibri"/>
              </a:rPr>
              <a:t>naturalne przedmioty i postacie</a:t>
            </a:r>
          </a:p>
          <a:p>
            <a:pPr marL="457200" indent="-457200">
              <a:buFont typeface="Arial"/>
              <a:buChar char="•"/>
            </a:pPr>
            <a:r>
              <a:rPr lang="pl-PL" dirty="0">
                <a:latin typeface="Calibri"/>
                <a:ea typeface="Calibri"/>
                <a:cs typeface="Calibri"/>
              </a:rPr>
              <a:t>agenci w grach wieloosobowych</a:t>
            </a:r>
          </a:p>
        </p:txBody>
      </p:sp>
      <p:sp>
        <p:nvSpPr>
          <p:cNvPr id="4" name="Symbol zastępczy tekstu 3">
            <a:extLst>
              <a:ext uri="{FF2B5EF4-FFF2-40B4-BE49-F238E27FC236}">
                <a16:creationId xmlns:a16="http://schemas.microsoft.com/office/drawing/2014/main" id="{F965F57D-FF16-C5F1-EC16-A3659859D874}"/>
              </a:ext>
            </a:extLst>
          </p:cNvPr>
          <p:cNvSpPr>
            <a:spLocks noGrp="1"/>
          </p:cNvSpPr>
          <p:nvPr>
            <p:ph type="body" idx="11"/>
          </p:nvPr>
        </p:nvSpPr>
        <p:spPr>
          <a:xfrm>
            <a:off x="795505" y="331195"/>
            <a:ext cx="8284724" cy="864096"/>
          </a:xfrm>
        </p:spPr>
        <p:txBody>
          <a:bodyPr/>
          <a:lstStyle/>
          <a:p>
            <a:r>
              <a:rPr lang="pl-PL" dirty="0">
                <a:latin typeface="Calibri"/>
                <a:ea typeface="Calibri"/>
                <a:cs typeface="Calibri"/>
              </a:rPr>
              <a:t>Sztuczna inteligencja w grach</a:t>
            </a:r>
            <a:endParaRPr lang="pl-PL" dirty="0"/>
          </a:p>
        </p:txBody>
      </p:sp>
      <p:pic>
        <p:nvPicPr>
          <p:cNvPr id="5" name="Obraz 5" descr="Obraz zawierający budynek, podłoże, zewnętrzne&#10;&#10;Opis wygenerowany automatycznie">
            <a:extLst>
              <a:ext uri="{FF2B5EF4-FFF2-40B4-BE49-F238E27FC236}">
                <a16:creationId xmlns:a16="http://schemas.microsoft.com/office/drawing/2014/main" id="{13D043D3-8F48-C047-98AC-2EA8A14F0F37}"/>
              </a:ext>
            </a:extLst>
          </p:cNvPr>
          <p:cNvPicPr>
            <a:picLocks noChangeAspect="1"/>
          </p:cNvPicPr>
          <p:nvPr/>
        </p:nvPicPr>
        <p:blipFill>
          <a:blip r:embed="rId3"/>
          <a:stretch>
            <a:fillRect/>
          </a:stretch>
        </p:blipFill>
        <p:spPr>
          <a:xfrm>
            <a:off x="964313" y="3754809"/>
            <a:ext cx="4889443" cy="2772392"/>
          </a:xfrm>
          <a:prstGeom prst="rect">
            <a:avLst/>
          </a:prstGeom>
        </p:spPr>
      </p:pic>
      <p:pic>
        <p:nvPicPr>
          <p:cNvPr id="6" name="Obraz 6">
            <a:extLst>
              <a:ext uri="{FF2B5EF4-FFF2-40B4-BE49-F238E27FC236}">
                <a16:creationId xmlns:a16="http://schemas.microsoft.com/office/drawing/2014/main" id="{42918D56-6F19-0D74-5D18-C703CEFC3D7D}"/>
              </a:ext>
            </a:extLst>
          </p:cNvPr>
          <p:cNvPicPr>
            <a:picLocks noChangeAspect="1"/>
          </p:cNvPicPr>
          <p:nvPr/>
        </p:nvPicPr>
        <p:blipFill>
          <a:blip r:embed="rId4"/>
          <a:stretch>
            <a:fillRect/>
          </a:stretch>
        </p:blipFill>
        <p:spPr>
          <a:xfrm>
            <a:off x="6025457" y="3753056"/>
            <a:ext cx="2813077" cy="2775895"/>
          </a:xfrm>
          <a:prstGeom prst="rect">
            <a:avLst/>
          </a:prstGeom>
        </p:spPr>
      </p:pic>
    </p:spTree>
    <p:extLst>
      <p:ext uri="{BB962C8B-B14F-4D97-AF65-F5344CB8AC3E}">
        <p14:creationId xmlns:p14="http://schemas.microsoft.com/office/powerpoint/2010/main" val="180376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69404C03-110A-6CDD-2DBD-A38DF6D169A1}"/>
              </a:ext>
            </a:extLst>
          </p:cNvPr>
          <p:cNvSpPr>
            <a:spLocks noGrp="1"/>
          </p:cNvSpPr>
          <p:nvPr>
            <p:ph sz="half" idx="1"/>
          </p:nvPr>
        </p:nvSpPr>
        <p:spPr>
          <a:xfrm>
            <a:off x="795505" y="1367124"/>
            <a:ext cx="8262476" cy="1642908"/>
          </a:xfrm>
        </p:spPr>
        <p:txBody>
          <a:bodyPr/>
          <a:lstStyle/>
          <a:p>
            <a:r>
              <a:rPr lang="pl-PL" sz="3200" dirty="0">
                <a:latin typeface="Calibri"/>
                <a:ea typeface="Calibri"/>
                <a:cs typeface="Calibri"/>
              </a:rPr>
              <a:t>Algorytm A* - algorytm znajdowania ścieżek</a:t>
            </a:r>
            <a:endParaRPr lang="pl-PL" sz="3200">
              <a:ea typeface="Calibri" panose="020F0502020204030204" pitchFamily="34" charset="0"/>
              <a:cs typeface="Calibri" panose="020F0502020204030204" pitchFamily="34" charset="0"/>
            </a:endParaRPr>
          </a:p>
          <a:p>
            <a:r>
              <a:rPr lang="pl-PL" sz="3200" dirty="0">
                <a:latin typeface="Calibri"/>
                <a:ea typeface="Calibri"/>
                <a:cs typeface="Calibri"/>
              </a:rPr>
              <a:t>Drzewa decyzyjne</a:t>
            </a:r>
          </a:p>
          <a:p>
            <a:r>
              <a:rPr lang="pl-PL" sz="3200" dirty="0">
                <a:latin typeface="Calibri"/>
                <a:ea typeface="Calibri"/>
                <a:cs typeface="Calibri"/>
              </a:rPr>
              <a:t>Sieci neuronowe</a:t>
            </a:r>
          </a:p>
        </p:txBody>
      </p:sp>
      <p:sp>
        <p:nvSpPr>
          <p:cNvPr id="4" name="Symbol zastępczy tekstu 3">
            <a:extLst>
              <a:ext uri="{FF2B5EF4-FFF2-40B4-BE49-F238E27FC236}">
                <a16:creationId xmlns:a16="http://schemas.microsoft.com/office/drawing/2014/main" id="{062B27EC-EB63-04EC-BE48-368AA4C8F433}"/>
              </a:ext>
            </a:extLst>
          </p:cNvPr>
          <p:cNvSpPr>
            <a:spLocks noGrp="1"/>
          </p:cNvSpPr>
          <p:nvPr>
            <p:ph type="body" idx="11"/>
          </p:nvPr>
        </p:nvSpPr>
        <p:spPr>
          <a:xfrm>
            <a:off x="795505" y="231369"/>
            <a:ext cx="8284724" cy="864096"/>
          </a:xfrm>
        </p:spPr>
        <p:txBody>
          <a:bodyPr/>
          <a:lstStyle/>
          <a:p>
            <a:r>
              <a:rPr lang="pl-PL" dirty="0">
                <a:latin typeface="Calibri"/>
                <a:ea typeface="Calibri"/>
                <a:cs typeface="Calibri"/>
              </a:rPr>
              <a:t>Algorytmy wykorzystywane w grach</a:t>
            </a:r>
            <a:endParaRPr lang="pl-PL" dirty="0"/>
          </a:p>
        </p:txBody>
      </p:sp>
      <p:pic>
        <p:nvPicPr>
          <p:cNvPr id="6" name="Obraz 6" descr="Obraz zawierający tekst&#10;&#10;Opis wygenerowany automatycznie">
            <a:extLst>
              <a:ext uri="{FF2B5EF4-FFF2-40B4-BE49-F238E27FC236}">
                <a16:creationId xmlns:a16="http://schemas.microsoft.com/office/drawing/2014/main" id="{8424D01E-875B-969B-E4E7-7ECC6C50F872}"/>
              </a:ext>
            </a:extLst>
          </p:cNvPr>
          <p:cNvPicPr>
            <a:picLocks noChangeAspect="1"/>
          </p:cNvPicPr>
          <p:nvPr/>
        </p:nvPicPr>
        <p:blipFill>
          <a:blip r:embed="rId3"/>
          <a:stretch>
            <a:fillRect/>
          </a:stretch>
        </p:blipFill>
        <p:spPr>
          <a:xfrm>
            <a:off x="4408286" y="2407912"/>
            <a:ext cx="4350388" cy="2451460"/>
          </a:xfrm>
          <a:prstGeom prst="rect">
            <a:avLst/>
          </a:prstGeom>
        </p:spPr>
      </p:pic>
      <p:pic>
        <p:nvPicPr>
          <p:cNvPr id="7" name="Obraz 7" descr="Obraz zawierający tekst, zewnętrzne, góra, droga&#10;&#10;Opis wygenerowany automatycznie">
            <a:extLst>
              <a:ext uri="{FF2B5EF4-FFF2-40B4-BE49-F238E27FC236}">
                <a16:creationId xmlns:a16="http://schemas.microsoft.com/office/drawing/2014/main" id="{04FF9B03-58D3-0ADD-D5A4-1EEBC8FDC382}"/>
              </a:ext>
            </a:extLst>
          </p:cNvPr>
          <p:cNvPicPr>
            <a:picLocks noChangeAspect="1"/>
          </p:cNvPicPr>
          <p:nvPr/>
        </p:nvPicPr>
        <p:blipFill>
          <a:blip r:embed="rId4"/>
          <a:stretch>
            <a:fillRect/>
          </a:stretch>
        </p:blipFill>
        <p:spPr>
          <a:xfrm>
            <a:off x="874470" y="4092176"/>
            <a:ext cx="4320440" cy="2536888"/>
          </a:xfrm>
          <a:prstGeom prst="rect">
            <a:avLst/>
          </a:prstGeom>
        </p:spPr>
      </p:pic>
    </p:spTree>
    <p:extLst>
      <p:ext uri="{BB962C8B-B14F-4D97-AF65-F5344CB8AC3E}">
        <p14:creationId xmlns:p14="http://schemas.microsoft.com/office/powerpoint/2010/main" val="2647124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5A9265CC-D2B6-69BB-DD45-E0AEEEADA6D2}"/>
              </a:ext>
            </a:extLst>
          </p:cNvPr>
          <p:cNvSpPr>
            <a:spLocks noGrp="1"/>
          </p:cNvSpPr>
          <p:nvPr>
            <p:ph sz="half" idx="1"/>
          </p:nvPr>
        </p:nvSpPr>
        <p:spPr>
          <a:xfrm>
            <a:off x="809528" y="1395283"/>
            <a:ext cx="8262476" cy="5256584"/>
          </a:xfrm>
        </p:spPr>
        <p:txBody>
          <a:bodyPr/>
          <a:lstStyle/>
          <a:p>
            <a:r>
              <a:rPr lang="pl-PL" dirty="0">
                <a:latin typeface="Calibri"/>
                <a:cs typeface="Calibri"/>
              </a:rPr>
              <a:t>zdolność maszyn do przetwarzania większej ilości danych niż człowiek</a:t>
            </a:r>
            <a:endParaRPr lang="pl-PL"/>
          </a:p>
          <a:p>
            <a:r>
              <a:rPr lang="pl-PL" dirty="0">
                <a:latin typeface="Calibri"/>
                <a:cs typeface="Calibri"/>
              </a:rPr>
              <a:t>możliwość prawie całkowitego zastąpienia człowieka w pewnych zadaniach</a:t>
            </a:r>
            <a:endParaRPr lang="pl-PL" dirty="0">
              <a:cs typeface="Calibri" panose="020F0502020204030204" pitchFamily="34" charset="0"/>
            </a:endParaRPr>
          </a:p>
          <a:p>
            <a:r>
              <a:rPr lang="pl-PL" dirty="0">
                <a:latin typeface="Calibri"/>
                <a:cs typeface="Calibri"/>
              </a:rPr>
              <a:t>nieograniczony dostęp do usług świadczonych przez SI</a:t>
            </a:r>
          </a:p>
          <a:p>
            <a:r>
              <a:rPr lang="pl-PL" dirty="0">
                <a:latin typeface="Calibri"/>
                <a:cs typeface="Calibri"/>
              </a:rPr>
              <a:t>superinteligencja przewyższająca ludzką</a:t>
            </a:r>
          </a:p>
          <a:p>
            <a:r>
              <a:rPr lang="pl-PL" dirty="0">
                <a:latin typeface="Calibri"/>
                <a:cs typeface="Calibri"/>
              </a:rPr>
              <a:t>wygoda - człowiek może komunikować się z maszyną tak jak z innym człowiekiem</a:t>
            </a:r>
            <a:endParaRPr lang="pl-PL" dirty="0">
              <a:cs typeface="Calibri"/>
            </a:endParaRPr>
          </a:p>
          <a:p>
            <a:r>
              <a:rPr lang="pl-PL" dirty="0">
                <a:latin typeface="Calibri"/>
                <a:cs typeface="Calibri"/>
              </a:rPr>
              <a:t>każdy użytkownik w internecie może być traktowany indywidualnie (hiperpersonalizacja)</a:t>
            </a:r>
            <a:endParaRPr lang="pl-PL" dirty="0">
              <a:cs typeface="Calibri"/>
            </a:endParaRPr>
          </a:p>
          <a:p>
            <a:endParaRPr lang="pl-PL" dirty="0">
              <a:cs typeface="Calibri"/>
            </a:endParaRPr>
          </a:p>
          <a:p>
            <a:endParaRPr lang="pl-PL" dirty="0">
              <a:cs typeface="Calibri"/>
            </a:endParaRPr>
          </a:p>
          <a:p>
            <a:endParaRPr lang="pl-PL" dirty="0">
              <a:cs typeface="Calibri"/>
            </a:endParaRPr>
          </a:p>
          <a:p>
            <a:endParaRPr lang="pl-PL" dirty="0">
              <a:cs typeface="Calibri"/>
            </a:endParaRPr>
          </a:p>
          <a:p>
            <a:endParaRPr lang="pl-PL" dirty="0">
              <a:cs typeface="Calibri"/>
            </a:endParaRPr>
          </a:p>
          <a:p>
            <a:endParaRPr lang="pl-PL" dirty="0">
              <a:cs typeface="Calibri"/>
            </a:endParaRPr>
          </a:p>
          <a:p>
            <a:endParaRPr lang="pl-PL" dirty="0">
              <a:cs typeface="Calibri"/>
            </a:endParaRPr>
          </a:p>
        </p:txBody>
      </p:sp>
      <p:sp>
        <p:nvSpPr>
          <p:cNvPr id="4" name="Symbol zastępczy tekstu 3">
            <a:extLst>
              <a:ext uri="{FF2B5EF4-FFF2-40B4-BE49-F238E27FC236}">
                <a16:creationId xmlns:a16="http://schemas.microsoft.com/office/drawing/2014/main" id="{A35B0B84-16A6-EF53-8105-9B72C52DDEA0}"/>
              </a:ext>
            </a:extLst>
          </p:cNvPr>
          <p:cNvSpPr>
            <a:spLocks noGrp="1"/>
          </p:cNvSpPr>
          <p:nvPr>
            <p:ph type="body" idx="11"/>
          </p:nvPr>
        </p:nvSpPr>
        <p:spPr>
          <a:xfrm>
            <a:off x="795505" y="261317"/>
            <a:ext cx="8284724" cy="864096"/>
          </a:xfrm>
        </p:spPr>
        <p:txBody>
          <a:bodyPr/>
          <a:lstStyle/>
          <a:p>
            <a:r>
              <a:rPr lang="pl-PL" dirty="0">
                <a:latin typeface="Calibri"/>
                <a:ea typeface="Calibri"/>
                <a:cs typeface="Calibri"/>
              </a:rPr>
              <a:t>Mocne strony sztucznej inteligencji</a:t>
            </a:r>
            <a:endParaRPr lang="pl-PL" dirty="0"/>
          </a:p>
        </p:txBody>
      </p:sp>
    </p:spTree>
    <p:extLst>
      <p:ext uri="{BB962C8B-B14F-4D97-AF65-F5344CB8AC3E}">
        <p14:creationId xmlns:p14="http://schemas.microsoft.com/office/powerpoint/2010/main" val="116777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AE2F8442-E080-1EAB-769F-1C571962C29B}"/>
              </a:ext>
            </a:extLst>
          </p:cNvPr>
          <p:cNvSpPr>
            <a:spLocks noGrp="1"/>
          </p:cNvSpPr>
          <p:nvPr>
            <p:ph sz="half" idx="1"/>
          </p:nvPr>
        </p:nvSpPr>
        <p:spPr>
          <a:xfrm>
            <a:off x="877495" y="1719352"/>
            <a:ext cx="8262476" cy="5256584"/>
          </a:xfrm>
        </p:spPr>
        <p:txBody>
          <a:bodyPr/>
          <a:lstStyle/>
          <a:p>
            <a:r>
              <a:rPr lang="pl-PL" dirty="0">
                <a:latin typeface="Calibri"/>
                <a:cs typeface="Calibri"/>
              </a:rPr>
              <a:t>źle zaprogramowany algorytm może wyrządzić szkody – kto jest wtedy odpowiedzialny?</a:t>
            </a:r>
          </a:p>
          <a:p>
            <a:r>
              <a:rPr lang="pl-PL" dirty="0">
                <a:latin typeface="Calibri"/>
                <a:cs typeface="Calibri"/>
              </a:rPr>
              <a:t>konieczność minimalnego ludzkiego nadzoru</a:t>
            </a:r>
            <a:endParaRPr lang="pl-PL" dirty="0">
              <a:cs typeface="Calibri"/>
            </a:endParaRPr>
          </a:p>
          <a:p>
            <a:r>
              <a:rPr lang="pl-PL" dirty="0">
                <a:latin typeface="Calibri"/>
                <a:cs typeface="Calibri"/>
              </a:rPr>
              <a:t>gromadzenie ogromnych ilości danych o użytkownikach - kwestie bezpieczeństwa</a:t>
            </a:r>
            <a:endParaRPr lang="pl-PL" dirty="0">
              <a:cs typeface="Calibri"/>
            </a:endParaRPr>
          </a:p>
          <a:p>
            <a:r>
              <a:rPr lang="pl-PL" dirty="0">
                <a:latin typeface="Calibri"/>
                <a:cs typeface="Calibri"/>
              </a:rPr>
              <a:t>jej implementacja wymaga dużych nakładów</a:t>
            </a:r>
          </a:p>
          <a:p>
            <a:r>
              <a:rPr lang="pl-PL" dirty="0">
                <a:latin typeface="Calibri"/>
                <a:cs typeface="Calibri"/>
              </a:rPr>
              <a:t>zmniejszenie liczby miejsc pracy</a:t>
            </a:r>
          </a:p>
          <a:p>
            <a:r>
              <a:rPr lang="pl-PL" dirty="0">
                <a:latin typeface="Calibri"/>
                <a:cs typeface="Calibri"/>
              </a:rPr>
              <a:t>maszyny nie posiadają uczuć ani granic</a:t>
            </a:r>
          </a:p>
          <a:p>
            <a:endParaRPr lang="pl-PL" dirty="0">
              <a:cs typeface="Calibri"/>
            </a:endParaRPr>
          </a:p>
        </p:txBody>
      </p:sp>
      <p:sp>
        <p:nvSpPr>
          <p:cNvPr id="4" name="Symbol zastępczy tekstu 3">
            <a:extLst>
              <a:ext uri="{FF2B5EF4-FFF2-40B4-BE49-F238E27FC236}">
                <a16:creationId xmlns:a16="http://schemas.microsoft.com/office/drawing/2014/main" id="{3209A5F8-A2C0-AB0C-A953-9C7FC435B45A}"/>
              </a:ext>
            </a:extLst>
          </p:cNvPr>
          <p:cNvSpPr>
            <a:spLocks noGrp="1"/>
          </p:cNvSpPr>
          <p:nvPr>
            <p:ph type="body" idx="11"/>
          </p:nvPr>
        </p:nvSpPr>
        <p:spPr>
          <a:xfrm>
            <a:off x="785523" y="331195"/>
            <a:ext cx="8284724" cy="864096"/>
          </a:xfrm>
        </p:spPr>
        <p:txBody>
          <a:bodyPr/>
          <a:lstStyle/>
          <a:p>
            <a:r>
              <a:rPr lang="pl-PL" dirty="0">
                <a:latin typeface="Calibri"/>
                <a:ea typeface="Calibri"/>
                <a:cs typeface="Calibri"/>
              </a:rPr>
              <a:t>Słabe strony sztucznej inteligencji</a:t>
            </a:r>
            <a:endParaRPr lang="pl-PL" dirty="0"/>
          </a:p>
        </p:txBody>
      </p:sp>
    </p:spTree>
    <p:extLst>
      <p:ext uri="{BB962C8B-B14F-4D97-AF65-F5344CB8AC3E}">
        <p14:creationId xmlns:p14="http://schemas.microsoft.com/office/powerpoint/2010/main" val="1604904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8A4D65F8-CFB2-43EA-5F36-295AC3796EE9}"/>
              </a:ext>
            </a:extLst>
          </p:cNvPr>
          <p:cNvSpPr>
            <a:spLocks noGrp="1"/>
          </p:cNvSpPr>
          <p:nvPr>
            <p:ph sz="half" idx="1"/>
          </p:nvPr>
        </p:nvSpPr>
        <p:spPr>
          <a:xfrm>
            <a:off x="755575" y="1556792"/>
            <a:ext cx="8262476" cy="4017064"/>
          </a:xfrm>
        </p:spPr>
        <p:txBody>
          <a:bodyPr/>
          <a:lstStyle/>
          <a:p>
            <a:r>
              <a:rPr lang="pl-PL" sz="3600" dirty="0">
                <a:latin typeface="Calibri"/>
                <a:cs typeface="Calibri"/>
              </a:rPr>
              <a:t>W jakich dziedzinach sztuczna inteligencja mogłaby okazać się całkowicie skuteczniejsza od człowieka?</a:t>
            </a:r>
            <a:endParaRPr lang="pl-PL" sz="3600">
              <a:cs typeface="Calibri"/>
            </a:endParaRPr>
          </a:p>
          <a:p>
            <a:r>
              <a:rPr lang="pl-PL" sz="3600" dirty="0">
                <a:latin typeface="Calibri"/>
                <a:cs typeface="Calibri"/>
              </a:rPr>
              <a:t>Jakie zagrożenia dla ludzkości przynosi rozwój sztucznej inteligencji?</a:t>
            </a:r>
            <a:endParaRPr lang="pl-PL" sz="3600" dirty="0">
              <a:cs typeface="Calibri"/>
            </a:endParaRPr>
          </a:p>
          <a:p>
            <a:r>
              <a:rPr lang="pl-PL" sz="3600" dirty="0">
                <a:latin typeface="Calibri"/>
                <a:cs typeface="Calibri"/>
              </a:rPr>
              <a:t>Pod jakimi względami (lub w jakich dziedzinach) maszyna nigdy nie dorówna człowiekowi?</a:t>
            </a:r>
            <a:endParaRPr lang="pl-PL" sz="3600" dirty="0">
              <a:cs typeface="Calibri"/>
            </a:endParaRPr>
          </a:p>
          <a:p>
            <a:endParaRPr lang="pl-PL" sz="3200" dirty="0">
              <a:cs typeface="Calibri"/>
            </a:endParaRPr>
          </a:p>
          <a:p>
            <a:endParaRPr lang="pl-PL" dirty="0">
              <a:cs typeface="Calibri"/>
            </a:endParaRPr>
          </a:p>
          <a:p>
            <a:endParaRPr lang="pl-PL" dirty="0">
              <a:cs typeface="Calibri"/>
            </a:endParaRPr>
          </a:p>
        </p:txBody>
      </p:sp>
      <p:sp>
        <p:nvSpPr>
          <p:cNvPr id="4" name="Symbol zastępczy tekstu 3">
            <a:extLst>
              <a:ext uri="{FF2B5EF4-FFF2-40B4-BE49-F238E27FC236}">
                <a16:creationId xmlns:a16="http://schemas.microsoft.com/office/drawing/2014/main" id="{C4D09561-746F-1FED-1532-71DBA7B887EE}"/>
              </a:ext>
            </a:extLst>
          </p:cNvPr>
          <p:cNvSpPr>
            <a:spLocks noGrp="1"/>
          </p:cNvSpPr>
          <p:nvPr>
            <p:ph type="body" idx="11"/>
          </p:nvPr>
        </p:nvSpPr>
        <p:spPr>
          <a:xfrm>
            <a:off x="795505" y="301247"/>
            <a:ext cx="8284724" cy="864096"/>
          </a:xfrm>
        </p:spPr>
        <p:txBody>
          <a:bodyPr/>
          <a:lstStyle/>
          <a:p>
            <a:r>
              <a:rPr lang="pl-PL" dirty="0">
                <a:latin typeface="Calibri"/>
                <a:ea typeface="Calibri"/>
                <a:cs typeface="Calibri"/>
              </a:rPr>
              <a:t>Pytania problemowe</a:t>
            </a:r>
            <a:endParaRPr lang="pl-PL" dirty="0"/>
          </a:p>
        </p:txBody>
      </p:sp>
    </p:spTree>
    <p:extLst>
      <p:ext uri="{BB962C8B-B14F-4D97-AF65-F5344CB8AC3E}">
        <p14:creationId xmlns:p14="http://schemas.microsoft.com/office/powerpoint/2010/main" val="1402071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BBCE6274-E5F2-9175-B0CA-00042C5B47FF}"/>
              </a:ext>
            </a:extLst>
          </p:cNvPr>
          <p:cNvSpPr>
            <a:spLocks noGrp="1"/>
          </p:cNvSpPr>
          <p:nvPr>
            <p:ph sz="half" idx="1"/>
          </p:nvPr>
        </p:nvSpPr>
        <p:spPr>
          <a:xfrm>
            <a:off x="813290" y="1414992"/>
            <a:ext cx="3530756" cy="5256584"/>
          </a:xfrm>
        </p:spPr>
        <p:txBody>
          <a:bodyPr/>
          <a:lstStyle/>
          <a:p>
            <a:r>
              <a:rPr lang="pl-PL" sz="1800" dirty="0">
                <a:latin typeface="Calibri"/>
                <a:cs typeface="Calibri"/>
                <a:hlinkClick r:id="rId2"/>
              </a:rPr>
              <a:t>www.europarl.europa.eu</a:t>
            </a:r>
            <a:endParaRPr lang="pl-PL" sz="1800">
              <a:latin typeface="Calibri"/>
              <a:ea typeface="Calibri"/>
              <a:cs typeface="Calibri"/>
            </a:endParaRPr>
          </a:p>
          <a:p>
            <a:r>
              <a:rPr lang="pl-PL" sz="1800" dirty="0">
                <a:latin typeface="Calibri"/>
                <a:cs typeface="Calibri"/>
                <a:hlinkClick r:id="rId3"/>
              </a:rPr>
              <a:t>www.euautomation.com</a:t>
            </a:r>
            <a:endParaRPr lang="pl-PL" sz="1800">
              <a:latin typeface="Calibri"/>
              <a:ea typeface="Calibri"/>
              <a:cs typeface="Calibri"/>
            </a:endParaRPr>
          </a:p>
          <a:p>
            <a:r>
              <a:rPr lang="pl-PL" sz="1800" dirty="0">
                <a:latin typeface="Calibri"/>
                <a:ea typeface="Calibri"/>
                <a:cs typeface="Calibri"/>
                <a:hlinkClick r:id="rId4"/>
              </a:rPr>
              <a:t>www.wikipedia.pl</a:t>
            </a:r>
            <a:endParaRPr lang="pl-PL" sz="1800">
              <a:latin typeface="Calibri"/>
              <a:ea typeface="Calibri"/>
              <a:cs typeface="Calibri"/>
            </a:endParaRPr>
          </a:p>
          <a:p>
            <a:r>
              <a:rPr lang="pl-PL" sz="1800" dirty="0">
                <a:latin typeface="Calibri"/>
                <a:ea typeface="Calibri"/>
                <a:cs typeface="Calibri"/>
                <a:hlinkClick r:id="rId5"/>
              </a:rPr>
              <a:t>www.theatlantic.com</a:t>
            </a:r>
            <a:endParaRPr lang="pl-PL" sz="1800">
              <a:latin typeface="Calibri"/>
              <a:ea typeface="Calibri"/>
              <a:cs typeface="Calibri"/>
            </a:endParaRPr>
          </a:p>
          <a:p>
            <a:r>
              <a:rPr lang="pl-PL" sz="1800" dirty="0">
                <a:latin typeface="Calibri"/>
                <a:ea typeface="Calibri"/>
                <a:cs typeface="Calibri"/>
                <a:hlinkClick r:id="rId6"/>
              </a:rPr>
              <a:t>www.ibm.com</a:t>
            </a:r>
            <a:endParaRPr lang="pl-PL" sz="1800">
              <a:latin typeface="Calibri"/>
              <a:ea typeface="Calibri"/>
              <a:cs typeface="Calibri"/>
            </a:endParaRPr>
          </a:p>
          <a:p>
            <a:r>
              <a:rPr lang="pl-PL" sz="1800" dirty="0">
                <a:latin typeface="Calibri"/>
                <a:ea typeface="Calibri"/>
                <a:cs typeface="Calibri"/>
                <a:hlinkClick r:id="rId7"/>
              </a:rPr>
              <a:t>www.greenlogic.pl</a:t>
            </a:r>
            <a:endParaRPr lang="pl-PL" sz="1800">
              <a:latin typeface="Calibri"/>
              <a:ea typeface="Calibri"/>
              <a:cs typeface="Calibri"/>
            </a:endParaRPr>
          </a:p>
          <a:p>
            <a:r>
              <a:rPr lang="pl-PL" sz="1800" dirty="0">
                <a:latin typeface="Calibri"/>
                <a:ea typeface="Calibri"/>
                <a:cs typeface="Calibri"/>
                <a:hlinkClick r:id="rId8"/>
              </a:rPr>
              <a:t>www.ideo.pl</a:t>
            </a:r>
            <a:endParaRPr lang="pl-PL" sz="1800">
              <a:latin typeface="Calibri"/>
              <a:ea typeface="Calibri"/>
              <a:cs typeface="Calibri"/>
            </a:endParaRPr>
          </a:p>
          <a:p>
            <a:r>
              <a:rPr lang="pl-PL" sz="1800" dirty="0">
                <a:latin typeface="Calibri"/>
                <a:ea typeface="Calibri"/>
                <a:cs typeface="Calibri"/>
                <a:hlinkClick r:id="rId9"/>
              </a:rPr>
              <a:t>www.publicrelations.pl</a:t>
            </a:r>
            <a:endParaRPr lang="pl-PL" sz="1800">
              <a:latin typeface="Calibri"/>
              <a:ea typeface="Calibri"/>
              <a:cs typeface="Calibri"/>
            </a:endParaRPr>
          </a:p>
          <a:p>
            <a:r>
              <a:rPr lang="pl-PL" sz="1800" dirty="0">
                <a:latin typeface="Calibri"/>
                <a:ea typeface="Calibri"/>
                <a:cs typeface="Calibri"/>
                <a:hlinkClick r:id="rId10"/>
              </a:rPr>
              <a:t>www.kobietyebiznesu.pl</a:t>
            </a:r>
            <a:endParaRPr lang="pl-PL" sz="1800">
              <a:latin typeface="Calibri"/>
              <a:ea typeface="Calibri"/>
              <a:cs typeface="Calibri"/>
            </a:endParaRPr>
          </a:p>
          <a:p>
            <a:r>
              <a:rPr lang="pl-PL" sz="1800" dirty="0">
                <a:latin typeface="Calibri"/>
                <a:ea typeface="Calibri"/>
                <a:cs typeface="Calibri"/>
                <a:hlinkClick r:id="rId11"/>
              </a:rPr>
              <a:t>www.webengage.com</a:t>
            </a:r>
            <a:endParaRPr lang="pl-PL" sz="1800">
              <a:latin typeface="Calibri"/>
              <a:ea typeface="Calibri"/>
              <a:cs typeface="Calibri"/>
            </a:endParaRPr>
          </a:p>
          <a:p>
            <a:r>
              <a:rPr lang="pl-PL" sz="1800" dirty="0">
                <a:latin typeface="Calibri"/>
                <a:ea typeface="Calibri"/>
                <a:cs typeface="Calibri"/>
                <a:hlinkClick r:id="rId12"/>
              </a:rPr>
              <a:t>www.oiot.pl</a:t>
            </a:r>
            <a:endParaRPr lang="pl-PL" sz="1800">
              <a:latin typeface="Calibri"/>
              <a:ea typeface="Calibri"/>
              <a:cs typeface="Calibri"/>
            </a:endParaRPr>
          </a:p>
          <a:p>
            <a:r>
              <a:rPr lang="pl-PL" sz="1800" dirty="0">
                <a:latin typeface="Calibri"/>
                <a:ea typeface="Calibri"/>
                <a:cs typeface="Calibri"/>
                <a:hlinkClick r:id="rId13"/>
              </a:rPr>
              <a:t>www.newgenapps.com</a:t>
            </a:r>
            <a:endParaRPr lang="pl-PL" sz="1800">
              <a:latin typeface="Calibri"/>
              <a:ea typeface="Calibri"/>
              <a:cs typeface="Calibri"/>
            </a:endParaRPr>
          </a:p>
          <a:p>
            <a:r>
              <a:rPr lang="pl-PL" sz="1800" dirty="0">
                <a:latin typeface="Calibri"/>
                <a:ea typeface="Calibri"/>
                <a:cs typeface="Calibri"/>
                <a:hlinkClick r:id="rId14"/>
              </a:rPr>
              <a:t>www.dlaszpitali.pl</a:t>
            </a:r>
            <a:endParaRPr lang="pl-PL" sz="1800">
              <a:latin typeface="Calibri"/>
              <a:ea typeface="Calibri"/>
              <a:cs typeface="Calibri"/>
            </a:endParaRPr>
          </a:p>
          <a:p>
            <a:r>
              <a:rPr lang="pl-PL" sz="1800" dirty="0">
                <a:latin typeface="Calibri"/>
                <a:ea typeface="Calibri"/>
                <a:cs typeface="Calibri"/>
                <a:hlinkClick r:id="rId15"/>
              </a:rPr>
              <a:t>www.mysocialseller.com</a:t>
            </a:r>
            <a:endParaRPr lang="pl-PL" sz="18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i="1"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endParaRPr lang="pl-PL" sz="1400" dirty="0">
              <a:latin typeface="Calibri"/>
              <a:ea typeface="Calibri"/>
              <a:cs typeface="Calibri"/>
            </a:endParaRPr>
          </a:p>
          <a:p>
            <a:pPr marL="0" indent="0">
              <a:buNone/>
            </a:pPr>
            <a:endParaRPr lang="pl-PL" sz="1400">
              <a:latin typeface="Calibri"/>
              <a:ea typeface="Calibri"/>
              <a:cs typeface="Calibri"/>
            </a:endParaRPr>
          </a:p>
        </p:txBody>
      </p:sp>
      <p:sp>
        <p:nvSpPr>
          <p:cNvPr id="4" name="Symbol zastępczy tekstu 3">
            <a:extLst>
              <a:ext uri="{FF2B5EF4-FFF2-40B4-BE49-F238E27FC236}">
                <a16:creationId xmlns:a16="http://schemas.microsoft.com/office/drawing/2014/main" id="{B988CC4A-DE1E-1985-4D91-4A3D05545433}"/>
              </a:ext>
            </a:extLst>
          </p:cNvPr>
          <p:cNvSpPr>
            <a:spLocks noGrp="1"/>
          </p:cNvSpPr>
          <p:nvPr>
            <p:ph type="body" idx="11"/>
          </p:nvPr>
        </p:nvSpPr>
        <p:spPr>
          <a:xfrm>
            <a:off x="816885" y="156481"/>
            <a:ext cx="8284724" cy="864096"/>
          </a:xfrm>
        </p:spPr>
        <p:txBody>
          <a:bodyPr/>
          <a:lstStyle/>
          <a:p>
            <a:r>
              <a:rPr lang="pl-PL">
                <a:cs typeface="Calibri"/>
              </a:rPr>
              <a:t>Bibliografia</a:t>
            </a:r>
          </a:p>
        </p:txBody>
      </p:sp>
      <p:pic>
        <p:nvPicPr>
          <p:cNvPr id="3" name="Obraz 4" descr="Obraz zawierający tekst, koperta&#10;&#10;Opis wygenerowany automatycznie">
            <a:extLst>
              <a:ext uri="{FF2B5EF4-FFF2-40B4-BE49-F238E27FC236}">
                <a16:creationId xmlns:a16="http://schemas.microsoft.com/office/drawing/2014/main" id="{0EA0F020-3296-7FCE-955A-5EDA94F82252}"/>
              </a:ext>
            </a:extLst>
          </p:cNvPr>
          <p:cNvPicPr>
            <a:picLocks noChangeAspect="1"/>
          </p:cNvPicPr>
          <p:nvPr/>
        </p:nvPicPr>
        <p:blipFill>
          <a:blip r:embed="rId16"/>
          <a:stretch>
            <a:fillRect/>
          </a:stretch>
        </p:blipFill>
        <p:spPr>
          <a:xfrm>
            <a:off x="4807587" y="764186"/>
            <a:ext cx="3941103" cy="5479366"/>
          </a:xfrm>
          <a:prstGeom prst="rect">
            <a:avLst/>
          </a:prstGeom>
        </p:spPr>
      </p:pic>
    </p:spTree>
    <p:extLst>
      <p:ext uri="{BB962C8B-B14F-4D97-AF65-F5344CB8AC3E}">
        <p14:creationId xmlns:p14="http://schemas.microsoft.com/office/powerpoint/2010/main" val="669375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5" descr="Obraz zawierający zamknąć&#10;&#10;Opis wygenerowany automatycznie">
            <a:extLst>
              <a:ext uri="{FF2B5EF4-FFF2-40B4-BE49-F238E27FC236}">
                <a16:creationId xmlns:a16="http://schemas.microsoft.com/office/drawing/2014/main" id="{631403AE-376D-A220-7234-ACBB24F1B956}"/>
              </a:ext>
            </a:extLst>
          </p:cNvPr>
          <p:cNvPicPr>
            <a:picLocks noGrp="1" noChangeAspect="1"/>
          </p:cNvPicPr>
          <p:nvPr>
            <p:ph sz="half" idx="1"/>
          </p:nvPr>
        </p:nvPicPr>
        <p:blipFill>
          <a:blip r:embed="rId3"/>
          <a:stretch>
            <a:fillRect/>
          </a:stretch>
        </p:blipFill>
        <p:spPr>
          <a:xfrm>
            <a:off x="2374911" y="1521757"/>
            <a:ext cx="4393183" cy="2821687"/>
          </a:xfrm>
        </p:spPr>
      </p:pic>
      <p:sp>
        <p:nvSpPr>
          <p:cNvPr id="4" name="Symbol zastępczy tekstu 3">
            <a:extLst>
              <a:ext uri="{FF2B5EF4-FFF2-40B4-BE49-F238E27FC236}">
                <a16:creationId xmlns:a16="http://schemas.microsoft.com/office/drawing/2014/main" id="{826B1A54-70DB-574A-3362-4FBD50C23B84}"/>
              </a:ext>
            </a:extLst>
          </p:cNvPr>
          <p:cNvSpPr>
            <a:spLocks noGrp="1"/>
          </p:cNvSpPr>
          <p:nvPr>
            <p:ph type="body" idx="11"/>
          </p:nvPr>
        </p:nvSpPr>
        <p:spPr>
          <a:xfrm>
            <a:off x="755575" y="296619"/>
            <a:ext cx="8284724" cy="864096"/>
          </a:xfrm>
        </p:spPr>
        <p:txBody>
          <a:bodyPr/>
          <a:lstStyle/>
          <a:p>
            <a:r>
              <a:rPr lang="pl-PL">
                <a:latin typeface="Calibri"/>
                <a:cs typeface="Calibri"/>
              </a:rPr>
              <a:t>Czym jest sztuczna inteligencja?</a:t>
            </a:r>
            <a:endParaRPr lang="pl-PL"/>
          </a:p>
        </p:txBody>
      </p:sp>
      <p:sp>
        <p:nvSpPr>
          <p:cNvPr id="2" name="pole tekstowe 1">
            <a:extLst>
              <a:ext uri="{FF2B5EF4-FFF2-40B4-BE49-F238E27FC236}">
                <a16:creationId xmlns:a16="http://schemas.microsoft.com/office/drawing/2014/main" id="{DD55ECD9-2EA1-6E99-2C84-C4B970C793D7}"/>
              </a:ext>
            </a:extLst>
          </p:cNvPr>
          <p:cNvSpPr txBox="1"/>
          <p:nvPr/>
        </p:nvSpPr>
        <p:spPr>
          <a:xfrm>
            <a:off x="1195273" y="4823225"/>
            <a:ext cx="73308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l-PL" sz="2400">
                <a:latin typeface="Arial"/>
                <a:cs typeface="Arial"/>
              </a:rPr>
              <a:t>Jest to zdolność </a:t>
            </a:r>
            <a:r>
              <a:rPr lang="pl-PL" sz="2400" b="1">
                <a:latin typeface="Arial"/>
                <a:cs typeface="Arial"/>
              </a:rPr>
              <a:t>maszyn</a:t>
            </a:r>
            <a:r>
              <a:rPr lang="pl-PL" sz="2400">
                <a:latin typeface="Arial"/>
                <a:cs typeface="Arial"/>
              </a:rPr>
              <a:t> do wykazywania </a:t>
            </a:r>
            <a:r>
              <a:rPr lang="pl-PL" sz="2400" b="1">
                <a:latin typeface="Arial"/>
                <a:cs typeface="Arial"/>
              </a:rPr>
              <a:t>ludzkich umiejętności</a:t>
            </a:r>
            <a:r>
              <a:rPr lang="pl-PL" sz="2400">
                <a:latin typeface="Arial"/>
                <a:cs typeface="Arial"/>
              </a:rPr>
              <a:t>, takich jak rozumowanie, uczenie się, planowanie i kreatywność.</a:t>
            </a:r>
            <a:endParaRPr lang="pl-PL" sz="2400"/>
          </a:p>
        </p:txBody>
      </p:sp>
    </p:spTree>
    <p:extLst>
      <p:ext uri="{BB962C8B-B14F-4D97-AF65-F5344CB8AC3E}">
        <p14:creationId xmlns:p14="http://schemas.microsoft.com/office/powerpoint/2010/main" val="4022463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CF42D1EB-998D-CAA0-111B-1F9787BC8199}"/>
              </a:ext>
            </a:extLst>
          </p:cNvPr>
          <p:cNvSpPr>
            <a:spLocks noGrp="1"/>
          </p:cNvSpPr>
          <p:nvPr>
            <p:ph type="body" idx="11"/>
          </p:nvPr>
        </p:nvSpPr>
        <p:spPr>
          <a:xfrm>
            <a:off x="2472571" y="1349413"/>
            <a:ext cx="4730943" cy="864096"/>
          </a:xfrm>
        </p:spPr>
        <p:txBody>
          <a:bodyPr/>
          <a:lstStyle/>
          <a:p>
            <a:r>
              <a:rPr lang="pl-PL" dirty="0">
                <a:latin typeface="Calibri"/>
                <a:ea typeface="Calibri"/>
                <a:cs typeface="Calibri"/>
              </a:rPr>
              <a:t>Dziękuję za uwagę!</a:t>
            </a:r>
            <a:endParaRPr lang="pl-PL" dirty="0"/>
          </a:p>
        </p:txBody>
      </p:sp>
      <p:pic>
        <p:nvPicPr>
          <p:cNvPr id="5" name="Obraz 5" descr="Obraz zawierający purpurowy, materiał, roślina&#10;&#10;Opis wygenerowany automatycznie">
            <a:extLst>
              <a:ext uri="{FF2B5EF4-FFF2-40B4-BE49-F238E27FC236}">
                <a16:creationId xmlns:a16="http://schemas.microsoft.com/office/drawing/2014/main" id="{9368EC88-052E-702B-73D8-6A15A755CF92}"/>
              </a:ext>
            </a:extLst>
          </p:cNvPr>
          <p:cNvPicPr>
            <a:picLocks noChangeAspect="1"/>
          </p:cNvPicPr>
          <p:nvPr/>
        </p:nvPicPr>
        <p:blipFill>
          <a:blip r:embed="rId2"/>
          <a:stretch>
            <a:fillRect/>
          </a:stretch>
        </p:blipFill>
        <p:spPr>
          <a:xfrm>
            <a:off x="2890942" y="2356877"/>
            <a:ext cx="3362117" cy="3362117"/>
          </a:xfrm>
          <a:prstGeom prst="rect">
            <a:avLst/>
          </a:prstGeom>
        </p:spPr>
      </p:pic>
    </p:spTree>
    <p:extLst>
      <p:ext uri="{BB962C8B-B14F-4D97-AF65-F5344CB8AC3E}">
        <p14:creationId xmlns:p14="http://schemas.microsoft.com/office/powerpoint/2010/main" val="1963894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5" descr="Obraz zawierający osoba&#10;&#10;Opis wygenerowany automatycznie">
            <a:extLst>
              <a:ext uri="{FF2B5EF4-FFF2-40B4-BE49-F238E27FC236}">
                <a16:creationId xmlns:a16="http://schemas.microsoft.com/office/drawing/2014/main" id="{AD8775B4-851D-B5F0-C30C-BD288D645B2E}"/>
              </a:ext>
            </a:extLst>
          </p:cNvPr>
          <p:cNvPicPr>
            <a:picLocks noGrp="1" noChangeAspect="1"/>
          </p:cNvPicPr>
          <p:nvPr>
            <p:ph sz="half" idx="1"/>
          </p:nvPr>
        </p:nvPicPr>
        <p:blipFill>
          <a:blip r:embed="rId3"/>
          <a:stretch>
            <a:fillRect/>
          </a:stretch>
        </p:blipFill>
        <p:spPr>
          <a:xfrm>
            <a:off x="977737" y="1460651"/>
            <a:ext cx="3972546" cy="2233510"/>
          </a:xfrm>
        </p:spPr>
      </p:pic>
      <p:sp>
        <p:nvSpPr>
          <p:cNvPr id="4" name="Symbol zastępczy tekstu 3">
            <a:extLst>
              <a:ext uri="{FF2B5EF4-FFF2-40B4-BE49-F238E27FC236}">
                <a16:creationId xmlns:a16="http://schemas.microsoft.com/office/drawing/2014/main" id="{922F40ED-A029-54D2-A297-36B7D156CB14}"/>
              </a:ext>
            </a:extLst>
          </p:cNvPr>
          <p:cNvSpPr>
            <a:spLocks noGrp="1"/>
          </p:cNvSpPr>
          <p:nvPr>
            <p:ph type="body" idx="11"/>
          </p:nvPr>
        </p:nvSpPr>
        <p:spPr>
          <a:xfrm>
            <a:off x="755575" y="332267"/>
            <a:ext cx="8284724" cy="864096"/>
          </a:xfrm>
        </p:spPr>
        <p:txBody>
          <a:bodyPr/>
          <a:lstStyle/>
          <a:p>
            <a:r>
              <a:rPr lang="pl-PL">
                <a:latin typeface="Calibri"/>
                <a:cs typeface="Calibri"/>
              </a:rPr>
              <a:t>Krótka historia sztucznej inteligencji</a:t>
            </a:r>
            <a:endParaRPr lang="pl-PL"/>
          </a:p>
        </p:txBody>
      </p:sp>
      <p:sp>
        <p:nvSpPr>
          <p:cNvPr id="6" name="pole tekstowe 5">
            <a:extLst>
              <a:ext uri="{FF2B5EF4-FFF2-40B4-BE49-F238E27FC236}">
                <a16:creationId xmlns:a16="http://schemas.microsoft.com/office/drawing/2014/main" id="{9DCCF135-19C8-BA60-9D36-3464DB1935B0}"/>
              </a:ext>
            </a:extLst>
          </p:cNvPr>
          <p:cNvSpPr txBox="1"/>
          <p:nvPr/>
        </p:nvSpPr>
        <p:spPr>
          <a:xfrm>
            <a:off x="5062403" y="1639582"/>
            <a:ext cx="3969842"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2800" dirty="0">
                <a:latin typeface="Arial"/>
                <a:cs typeface="Arial"/>
              </a:rPr>
              <a:t>René Descartes (</a:t>
            </a:r>
            <a:r>
              <a:rPr lang="pl-PL" sz="2800" b="1" dirty="0">
                <a:latin typeface="Arial"/>
                <a:cs typeface="Arial"/>
              </a:rPr>
              <a:t>Kartezjusz</a:t>
            </a:r>
            <a:r>
              <a:rPr lang="pl-PL" sz="2800" dirty="0">
                <a:latin typeface="Arial"/>
                <a:cs typeface="Arial"/>
              </a:rPr>
              <a:t>),</a:t>
            </a:r>
          </a:p>
          <a:p>
            <a:r>
              <a:rPr lang="pl-PL" sz="2800" dirty="0">
                <a:latin typeface="Arial"/>
                <a:cs typeface="Arial"/>
              </a:rPr>
              <a:t>1637 rok,</a:t>
            </a:r>
          </a:p>
          <a:p>
            <a:r>
              <a:rPr lang="pl-PL" sz="2800" i="1" dirty="0">
                <a:latin typeface="Arial"/>
                <a:cs typeface="Arial"/>
              </a:rPr>
              <a:t>teoria mechanistyczna</a:t>
            </a:r>
          </a:p>
          <a:p>
            <a:endParaRPr lang="pl-PL" sz="2800" dirty="0">
              <a:latin typeface="Arial"/>
              <a:cs typeface="Arial"/>
            </a:endParaRPr>
          </a:p>
          <a:p>
            <a:endParaRPr lang="pl-PL" sz="2800" dirty="0">
              <a:latin typeface="Arial"/>
              <a:cs typeface="Arial"/>
            </a:endParaRPr>
          </a:p>
        </p:txBody>
      </p:sp>
      <p:pic>
        <p:nvPicPr>
          <p:cNvPr id="7" name="Obraz 7" descr="Obraz zawierający osoba, ściana, krawat, wewnątrz&#10;&#10;Opis wygenerowany automatycznie">
            <a:extLst>
              <a:ext uri="{FF2B5EF4-FFF2-40B4-BE49-F238E27FC236}">
                <a16:creationId xmlns:a16="http://schemas.microsoft.com/office/drawing/2014/main" id="{28756217-A8EC-F6C0-66F2-1A048B08482B}"/>
              </a:ext>
            </a:extLst>
          </p:cNvPr>
          <p:cNvPicPr>
            <a:picLocks noChangeAspect="1"/>
          </p:cNvPicPr>
          <p:nvPr/>
        </p:nvPicPr>
        <p:blipFill>
          <a:blip r:embed="rId4"/>
          <a:stretch>
            <a:fillRect/>
          </a:stretch>
        </p:blipFill>
        <p:spPr>
          <a:xfrm>
            <a:off x="5230026" y="3993972"/>
            <a:ext cx="3544368" cy="2630205"/>
          </a:xfrm>
          <a:prstGeom prst="rect">
            <a:avLst/>
          </a:prstGeom>
        </p:spPr>
      </p:pic>
      <p:sp>
        <p:nvSpPr>
          <p:cNvPr id="8" name="pole tekstowe 7">
            <a:extLst>
              <a:ext uri="{FF2B5EF4-FFF2-40B4-BE49-F238E27FC236}">
                <a16:creationId xmlns:a16="http://schemas.microsoft.com/office/drawing/2014/main" id="{2C7E5817-2977-61D4-E006-6B9B9B91EEA4}"/>
              </a:ext>
            </a:extLst>
          </p:cNvPr>
          <p:cNvSpPr txBox="1"/>
          <p:nvPr/>
        </p:nvSpPr>
        <p:spPr>
          <a:xfrm>
            <a:off x="2260363" y="4621138"/>
            <a:ext cx="274319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pl-PL" sz="2800" b="1" dirty="0">
                <a:latin typeface="Arial"/>
                <a:cs typeface="Arial"/>
              </a:rPr>
              <a:t>Alan Turing</a:t>
            </a:r>
            <a:r>
              <a:rPr lang="pl-PL" sz="2800" dirty="0">
                <a:latin typeface="Arial"/>
                <a:cs typeface="Arial"/>
              </a:rPr>
              <a:t>,</a:t>
            </a:r>
            <a:endParaRPr lang="pl-PL" dirty="0"/>
          </a:p>
          <a:p>
            <a:pPr algn="r"/>
            <a:r>
              <a:rPr lang="pl-PL" sz="2800" dirty="0">
                <a:latin typeface="Arial"/>
                <a:cs typeface="Arial"/>
              </a:rPr>
              <a:t>1950 rok</a:t>
            </a:r>
          </a:p>
          <a:p>
            <a:pPr algn="r"/>
            <a:r>
              <a:rPr lang="pl-PL" sz="2800" i="1" dirty="0">
                <a:latin typeface="Arial"/>
                <a:cs typeface="Arial"/>
              </a:rPr>
              <a:t>Imitation Game</a:t>
            </a:r>
          </a:p>
        </p:txBody>
      </p:sp>
    </p:spTree>
    <p:extLst>
      <p:ext uri="{BB962C8B-B14F-4D97-AF65-F5344CB8AC3E}">
        <p14:creationId xmlns:p14="http://schemas.microsoft.com/office/powerpoint/2010/main" val="181533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9C75B6C6-F16D-1686-A6AC-2E26E4326A15}"/>
              </a:ext>
            </a:extLst>
          </p:cNvPr>
          <p:cNvSpPr>
            <a:spLocks noGrp="1"/>
          </p:cNvSpPr>
          <p:nvPr>
            <p:ph type="body" idx="11"/>
          </p:nvPr>
        </p:nvSpPr>
        <p:spPr>
          <a:xfrm>
            <a:off x="755575" y="275631"/>
            <a:ext cx="8284724" cy="864096"/>
          </a:xfrm>
        </p:spPr>
        <p:txBody>
          <a:bodyPr/>
          <a:lstStyle/>
          <a:p>
            <a:r>
              <a:rPr lang="pl-PL" dirty="0">
                <a:latin typeface="Calibri"/>
                <a:ea typeface="Calibri"/>
                <a:cs typeface="Calibri"/>
              </a:rPr>
              <a:t>Test Turinga</a:t>
            </a:r>
            <a:endParaRPr lang="pl-PL" dirty="0"/>
          </a:p>
        </p:txBody>
      </p:sp>
      <p:pic>
        <p:nvPicPr>
          <p:cNvPr id="7" name="Obraz 7">
            <a:extLst>
              <a:ext uri="{FF2B5EF4-FFF2-40B4-BE49-F238E27FC236}">
                <a16:creationId xmlns:a16="http://schemas.microsoft.com/office/drawing/2014/main" id="{6CDE8120-3CD3-A458-129B-49B24696DFBE}"/>
              </a:ext>
            </a:extLst>
          </p:cNvPr>
          <p:cNvPicPr>
            <a:picLocks noChangeAspect="1"/>
          </p:cNvPicPr>
          <p:nvPr/>
        </p:nvPicPr>
        <p:blipFill>
          <a:blip r:embed="rId3"/>
          <a:stretch>
            <a:fillRect/>
          </a:stretch>
        </p:blipFill>
        <p:spPr>
          <a:xfrm>
            <a:off x="1108953" y="1325007"/>
            <a:ext cx="7047688" cy="2197631"/>
          </a:xfrm>
          <a:prstGeom prst="rect">
            <a:avLst/>
          </a:prstGeom>
        </p:spPr>
      </p:pic>
      <p:sp>
        <p:nvSpPr>
          <p:cNvPr id="8" name="pole tekstowe 7">
            <a:extLst>
              <a:ext uri="{FF2B5EF4-FFF2-40B4-BE49-F238E27FC236}">
                <a16:creationId xmlns:a16="http://schemas.microsoft.com/office/drawing/2014/main" id="{78D3BCD9-0BFB-25BA-4B0D-F5F7F6F118B0}"/>
              </a:ext>
            </a:extLst>
          </p:cNvPr>
          <p:cNvSpPr txBox="1"/>
          <p:nvPr/>
        </p:nvSpPr>
        <p:spPr>
          <a:xfrm>
            <a:off x="950879" y="3849837"/>
            <a:ext cx="736383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pl-PL" sz="2800" dirty="0">
                <a:latin typeface="Arial"/>
                <a:cs typeface="Arial"/>
              </a:rPr>
              <a:t>rozmowa w języku naturalnym</a:t>
            </a:r>
          </a:p>
          <a:p>
            <a:pPr marL="285750" indent="-285750">
              <a:buFont typeface="Arial"/>
              <a:buChar char="•"/>
            </a:pPr>
            <a:r>
              <a:rPr lang="pl-PL" sz="2800" dirty="0">
                <a:latin typeface="Arial"/>
                <a:cs typeface="Arial"/>
              </a:rPr>
              <a:t>zarówno człowiek jak i maszyna próbują przejść test</a:t>
            </a:r>
          </a:p>
          <a:p>
            <a:pPr marL="285750" indent="-285750">
              <a:buFont typeface="Arial"/>
              <a:buChar char="•"/>
            </a:pPr>
            <a:r>
              <a:rPr lang="pl-PL" sz="2800" dirty="0">
                <a:latin typeface="Arial"/>
                <a:cs typeface="Arial"/>
              </a:rPr>
              <a:t>sędzia (człowiek) określa kto jest kim</a:t>
            </a:r>
          </a:p>
          <a:p>
            <a:pPr marL="285750" indent="-285750">
              <a:buFont typeface="Arial"/>
              <a:buChar char="•"/>
            </a:pPr>
            <a:r>
              <a:rPr lang="pl-PL" sz="2800" dirty="0">
                <a:latin typeface="Arial"/>
                <a:cs typeface="Arial"/>
              </a:rPr>
              <a:t>brak jednoznacznej odpowiedzi oznacza, że maszyna zdała test</a:t>
            </a:r>
            <a:endParaRPr lang="pl-PL" dirty="0"/>
          </a:p>
        </p:txBody>
      </p:sp>
    </p:spTree>
    <p:extLst>
      <p:ext uri="{BB962C8B-B14F-4D97-AF65-F5344CB8AC3E}">
        <p14:creationId xmlns:p14="http://schemas.microsoft.com/office/powerpoint/2010/main" val="55822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7A1F69D1-363B-6FE3-CA88-B73760DA6EF4}"/>
              </a:ext>
            </a:extLst>
          </p:cNvPr>
          <p:cNvSpPr>
            <a:spLocks noGrp="1"/>
          </p:cNvSpPr>
          <p:nvPr>
            <p:ph type="body" idx="11"/>
          </p:nvPr>
        </p:nvSpPr>
        <p:spPr>
          <a:xfrm>
            <a:off x="790610" y="204459"/>
            <a:ext cx="8284724" cy="864096"/>
          </a:xfrm>
        </p:spPr>
        <p:txBody>
          <a:bodyPr/>
          <a:lstStyle/>
          <a:p>
            <a:r>
              <a:rPr lang="pl-PL" dirty="0">
                <a:latin typeface="Calibri"/>
                <a:ea typeface="Calibri"/>
                <a:cs typeface="Calibri"/>
              </a:rPr>
              <a:t>Lato sztucznej inteligencji</a:t>
            </a:r>
            <a:endParaRPr lang="pl-PL" dirty="0"/>
          </a:p>
        </p:txBody>
      </p:sp>
      <p:sp>
        <p:nvSpPr>
          <p:cNvPr id="5" name="pole tekstowe 4">
            <a:extLst>
              <a:ext uri="{FF2B5EF4-FFF2-40B4-BE49-F238E27FC236}">
                <a16:creationId xmlns:a16="http://schemas.microsoft.com/office/drawing/2014/main" id="{404EFCB0-9EED-A4F9-DCB2-417944C4267B}"/>
              </a:ext>
            </a:extLst>
          </p:cNvPr>
          <p:cNvSpPr txBox="1"/>
          <p:nvPr/>
        </p:nvSpPr>
        <p:spPr>
          <a:xfrm>
            <a:off x="851637" y="1215451"/>
            <a:ext cx="505922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2400" b="1" dirty="0">
                <a:latin typeface="Arial"/>
                <a:cs typeface="Arial"/>
              </a:rPr>
              <a:t>1956 r. </a:t>
            </a:r>
            <a:r>
              <a:rPr lang="pl-PL" sz="2400" dirty="0">
                <a:latin typeface="Arial"/>
                <a:cs typeface="Arial"/>
              </a:rPr>
              <a:t>- konferencja w </a:t>
            </a:r>
            <a:r>
              <a:rPr lang="pl-PL" sz="2400" dirty="0" err="1">
                <a:latin typeface="Arial"/>
                <a:cs typeface="Arial"/>
              </a:rPr>
              <a:t>Dartmouth</a:t>
            </a:r>
            <a:endParaRPr lang="pl-PL" sz="2400" dirty="0">
              <a:latin typeface="Arial"/>
              <a:cs typeface="Arial"/>
            </a:endParaRPr>
          </a:p>
          <a:p>
            <a:endParaRPr lang="pl-PL" sz="2400" dirty="0">
              <a:latin typeface="Arial"/>
              <a:cs typeface="Arial"/>
            </a:endParaRPr>
          </a:p>
          <a:p>
            <a:r>
              <a:rPr lang="pl-PL" sz="2400" dirty="0">
                <a:latin typeface="Arial"/>
                <a:cs typeface="Arial"/>
              </a:rPr>
              <a:t>Sztuczna inteligencja:</a:t>
            </a:r>
          </a:p>
          <a:p>
            <a:pPr marL="342900" indent="-342900">
              <a:buFont typeface="Arial"/>
              <a:buChar char="•"/>
            </a:pPr>
            <a:r>
              <a:rPr lang="pl-PL" sz="2400" dirty="0">
                <a:latin typeface="Arial"/>
                <a:cs typeface="Arial"/>
              </a:rPr>
              <a:t>cybernetyka</a:t>
            </a:r>
          </a:p>
          <a:p>
            <a:pPr marL="342900" indent="-342900">
              <a:buFont typeface="Arial"/>
              <a:buChar char="•"/>
            </a:pPr>
            <a:r>
              <a:rPr lang="pl-PL" sz="2400" dirty="0">
                <a:latin typeface="Arial"/>
                <a:cs typeface="Arial"/>
              </a:rPr>
              <a:t>teoria automatów</a:t>
            </a:r>
          </a:p>
          <a:p>
            <a:pPr marL="342900" indent="-342900">
              <a:buFont typeface="Arial"/>
              <a:buChar char="•"/>
            </a:pPr>
            <a:r>
              <a:rPr lang="pl-PL" sz="2400" dirty="0">
                <a:latin typeface="Arial"/>
                <a:cs typeface="Arial"/>
              </a:rPr>
              <a:t>przetwarzanie informacji</a:t>
            </a:r>
          </a:p>
        </p:txBody>
      </p:sp>
      <p:pic>
        <p:nvPicPr>
          <p:cNvPr id="2" name="Obraz 2" descr="Obraz zawierający osoba, mężczyzna, okulary, noszenie&#10;&#10;Opis wygenerowany automatycznie">
            <a:extLst>
              <a:ext uri="{FF2B5EF4-FFF2-40B4-BE49-F238E27FC236}">
                <a16:creationId xmlns:a16="http://schemas.microsoft.com/office/drawing/2014/main" id="{9B97EB26-79B4-7DD9-CD66-C47B97B3B8BE}"/>
              </a:ext>
            </a:extLst>
          </p:cNvPr>
          <p:cNvPicPr>
            <a:picLocks noChangeAspect="1"/>
          </p:cNvPicPr>
          <p:nvPr/>
        </p:nvPicPr>
        <p:blipFill>
          <a:blip r:embed="rId3"/>
          <a:stretch>
            <a:fillRect/>
          </a:stretch>
        </p:blipFill>
        <p:spPr>
          <a:xfrm>
            <a:off x="6232000" y="1102379"/>
            <a:ext cx="2534855" cy="2525819"/>
          </a:xfrm>
          <a:prstGeom prst="rect">
            <a:avLst/>
          </a:prstGeom>
        </p:spPr>
      </p:pic>
      <p:sp>
        <p:nvSpPr>
          <p:cNvPr id="3" name="pole tekstowe 2">
            <a:extLst>
              <a:ext uri="{FF2B5EF4-FFF2-40B4-BE49-F238E27FC236}">
                <a16:creationId xmlns:a16="http://schemas.microsoft.com/office/drawing/2014/main" id="{9C63CAE9-7AAC-61D6-1B23-C84CCBE07433}"/>
              </a:ext>
            </a:extLst>
          </p:cNvPr>
          <p:cNvSpPr txBox="1"/>
          <p:nvPr/>
        </p:nvSpPr>
        <p:spPr>
          <a:xfrm>
            <a:off x="6344898" y="3655178"/>
            <a:ext cx="24721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400" dirty="0">
                <a:latin typeface="Arial"/>
                <a:cs typeface="Arial"/>
              </a:rPr>
              <a:t>John </a:t>
            </a:r>
            <a:r>
              <a:rPr lang="pl-PL" sz="1400" dirty="0" err="1">
                <a:latin typeface="Arial"/>
                <a:cs typeface="Arial"/>
              </a:rPr>
              <a:t>McCarthy</a:t>
            </a:r>
            <a:r>
              <a:rPr lang="pl-PL" sz="1400" dirty="0">
                <a:latin typeface="Arial"/>
                <a:cs typeface="Arial"/>
              </a:rPr>
              <a:t> (1927-2011)</a:t>
            </a:r>
            <a:endParaRPr lang="pl-PL" sz="1600" dirty="0"/>
          </a:p>
        </p:txBody>
      </p:sp>
      <p:pic>
        <p:nvPicPr>
          <p:cNvPr id="8" name="Obraz 8" descr="Obraz zawierający osoba, zewnętrzne, grupa, pozujący&#10;&#10;Opis wygenerowany automatycznie">
            <a:extLst>
              <a:ext uri="{FF2B5EF4-FFF2-40B4-BE49-F238E27FC236}">
                <a16:creationId xmlns:a16="http://schemas.microsoft.com/office/drawing/2014/main" id="{68DD72B2-8A10-82DD-8704-5D0EE7A4D523}"/>
              </a:ext>
            </a:extLst>
          </p:cNvPr>
          <p:cNvPicPr>
            <a:picLocks noChangeAspect="1"/>
          </p:cNvPicPr>
          <p:nvPr/>
        </p:nvPicPr>
        <p:blipFill>
          <a:blip r:embed="rId4"/>
          <a:stretch>
            <a:fillRect/>
          </a:stretch>
        </p:blipFill>
        <p:spPr>
          <a:xfrm>
            <a:off x="794609" y="4228173"/>
            <a:ext cx="5178937" cy="2444582"/>
          </a:xfrm>
          <a:prstGeom prst="rect">
            <a:avLst/>
          </a:prstGeom>
        </p:spPr>
      </p:pic>
      <p:sp>
        <p:nvSpPr>
          <p:cNvPr id="9" name="pole tekstowe 8">
            <a:extLst>
              <a:ext uri="{FF2B5EF4-FFF2-40B4-BE49-F238E27FC236}">
                <a16:creationId xmlns:a16="http://schemas.microsoft.com/office/drawing/2014/main" id="{5A5FA078-CFE8-9FCB-6887-9C0EA56AD671}"/>
              </a:ext>
            </a:extLst>
          </p:cNvPr>
          <p:cNvSpPr txBox="1"/>
          <p:nvPr/>
        </p:nvSpPr>
        <p:spPr>
          <a:xfrm>
            <a:off x="6045421" y="4268530"/>
            <a:ext cx="209433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1600" dirty="0">
                <a:latin typeface="Arial"/>
                <a:cs typeface="Arial"/>
              </a:rPr>
              <a:t>Od lewej:</a:t>
            </a:r>
          </a:p>
          <a:p>
            <a:endParaRPr lang="pl-PL" sz="1600" dirty="0">
              <a:latin typeface="Arial"/>
              <a:cs typeface="Arial"/>
            </a:endParaRPr>
          </a:p>
          <a:p>
            <a:r>
              <a:rPr lang="pl-PL" sz="1600" i="1" dirty="0">
                <a:latin typeface="Arial"/>
                <a:cs typeface="Arial"/>
              </a:rPr>
              <a:t>Oliver </a:t>
            </a:r>
            <a:r>
              <a:rPr lang="pl-PL" sz="1600" i="1" dirty="0" err="1">
                <a:latin typeface="Arial"/>
                <a:cs typeface="Arial"/>
              </a:rPr>
              <a:t>Selfridge</a:t>
            </a:r>
            <a:endParaRPr lang="pl-PL" sz="1600" i="1" dirty="0">
              <a:latin typeface="Arial"/>
              <a:cs typeface="Arial"/>
            </a:endParaRPr>
          </a:p>
          <a:p>
            <a:r>
              <a:rPr lang="pl-PL" sz="1600" i="1" dirty="0">
                <a:latin typeface="Arial"/>
                <a:cs typeface="Arial"/>
              </a:rPr>
              <a:t>Nathaniel </a:t>
            </a:r>
            <a:r>
              <a:rPr lang="pl-PL" sz="1600" i="1" dirty="0" err="1">
                <a:latin typeface="Arial"/>
                <a:cs typeface="Arial"/>
              </a:rPr>
              <a:t>Rochester</a:t>
            </a:r>
            <a:endParaRPr lang="pl-PL" sz="1600" i="1"/>
          </a:p>
          <a:p>
            <a:r>
              <a:rPr lang="pl-PL" sz="1600" i="1" dirty="0">
                <a:latin typeface="Arial"/>
                <a:cs typeface="Arial"/>
              </a:rPr>
              <a:t>Ray </a:t>
            </a:r>
            <a:r>
              <a:rPr lang="pl-PL" sz="1600" i="1" dirty="0" err="1">
                <a:latin typeface="Arial"/>
                <a:cs typeface="Arial"/>
              </a:rPr>
              <a:t>Solomonoff</a:t>
            </a:r>
            <a:endParaRPr lang="pl-PL" sz="1600" i="1"/>
          </a:p>
          <a:p>
            <a:r>
              <a:rPr lang="pl-PL" sz="1600" i="1" dirty="0">
                <a:latin typeface="Arial"/>
                <a:cs typeface="Arial"/>
              </a:rPr>
              <a:t>Marvin </a:t>
            </a:r>
            <a:r>
              <a:rPr lang="pl-PL" sz="1600" i="1" dirty="0" err="1">
                <a:latin typeface="Arial"/>
                <a:cs typeface="Arial"/>
              </a:rPr>
              <a:t>Minsky</a:t>
            </a:r>
            <a:endParaRPr lang="pl-PL" sz="1600" i="1"/>
          </a:p>
          <a:p>
            <a:r>
              <a:rPr lang="pl-PL" sz="1600" i="1" dirty="0" err="1">
                <a:latin typeface="Arial"/>
                <a:cs typeface="Arial"/>
              </a:rPr>
              <a:t>Trenchard</a:t>
            </a:r>
            <a:r>
              <a:rPr lang="pl-PL" sz="1600" i="1" dirty="0">
                <a:latin typeface="Arial"/>
                <a:cs typeface="Arial"/>
              </a:rPr>
              <a:t> </a:t>
            </a:r>
            <a:r>
              <a:rPr lang="pl-PL" sz="1600" i="1" dirty="0" err="1">
                <a:latin typeface="Arial"/>
                <a:cs typeface="Arial"/>
              </a:rPr>
              <a:t>More</a:t>
            </a:r>
            <a:endParaRPr lang="pl-PL" sz="1600" i="1"/>
          </a:p>
          <a:p>
            <a:r>
              <a:rPr lang="pl-PL" sz="1600" i="1" dirty="0">
                <a:latin typeface="Arial"/>
                <a:cs typeface="Arial"/>
              </a:rPr>
              <a:t>John </a:t>
            </a:r>
            <a:r>
              <a:rPr lang="pl-PL" sz="1600" i="1" dirty="0" err="1">
                <a:latin typeface="Arial"/>
                <a:cs typeface="Arial"/>
              </a:rPr>
              <a:t>McCarthy</a:t>
            </a:r>
            <a:endParaRPr lang="pl-PL" sz="1600" i="1"/>
          </a:p>
          <a:p>
            <a:r>
              <a:rPr lang="pl-PL" sz="1600" i="1" dirty="0">
                <a:latin typeface="Arial"/>
                <a:cs typeface="Arial"/>
              </a:rPr>
              <a:t>Claude Shannon</a:t>
            </a:r>
            <a:endParaRPr lang="pl-PL" sz="1600" i="1"/>
          </a:p>
          <a:p>
            <a:endParaRPr lang="pl-PL" dirty="0"/>
          </a:p>
        </p:txBody>
      </p:sp>
    </p:spTree>
    <p:extLst>
      <p:ext uri="{BB962C8B-B14F-4D97-AF65-F5344CB8AC3E}">
        <p14:creationId xmlns:p14="http://schemas.microsoft.com/office/powerpoint/2010/main" val="3844121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EA18C0AF-BB4D-BB38-B357-EF0C819E0657}"/>
              </a:ext>
            </a:extLst>
          </p:cNvPr>
          <p:cNvSpPr>
            <a:spLocks noGrp="1"/>
          </p:cNvSpPr>
          <p:nvPr>
            <p:ph sz="half" idx="1"/>
          </p:nvPr>
        </p:nvSpPr>
        <p:spPr>
          <a:xfrm>
            <a:off x="755575" y="1157491"/>
            <a:ext cx="8262476" cy="964095"/>
          </a:xfrm>
        </p:spPr>
        <p:txBody>
          <a:bodyPr/>
          <a:lstStyle/>
          <a:p>
            <a:pPr marL="0" indent="0">
              <a:spcBef>
                <a:spcPct val="0"/>
              </a:spcBef>
              <a:buNone/>
            </a:pPr>
            <a:r>
              <a:rPr lang="pl-PL" b="1" dirty="0">
                <a:latin typeface="Arial"/>
                <a:cs typeface="Arial"/>
              </a:rPr>
              <a:t>1966 r. </a:t>
            </a:r>
            <a:r>
              <a:rPr lang="pl-PL" dirty="0">
                <a:latin typeface="Arial"/>
                <a:cs typeface="Arial"/>
              </a:rPr>
              <a:t>- opracowanie pierwszego </a:t>
            </a:r>
            <a:r>
              <a:rPr lang="pl-PL" dirty="0" err="1">
                <a:latin typeface="Arial"/>
                <a:cs typeface="Arial"/>
              </a:rPr>
              <a:t>czatbota</a:t>
            </a:r>
            <a:r>
              <a:rPr lang="pl-PL" dirty="0">
                <a:latin typeface="Arial"/>
                <a:cs typeface="Arial"/>
              </a:rPr>
              <a:t> ELIZA</a:t>
            </a:r>
            <a:endParaRPr lang="en-US" dirty="0">
              <a:ea typeface="Calibri"/>
              <a:cs typeface="Calibri"/>
            </a:endParaRPr>
          </a:p>
          <a:p>
            <a:pPr marL="0" indent="0">
              <a:spcBef>
                <a:spcPct val="0"/>
              </a:spcBef>
              <a:buNone/>
            </a:pPr>
            <a:r>
              <a:rPr lang="pl-PL" b="1" dirty="0">
                <a:latin typeface="Arial"/>
                <a:cs typeface="Arial"/>
              </a:rPr>
              <a:t>1972 r. </a:t>
            </a:r>
            <a:r>
              <a:rPr lang="pl-PL" dirty="0">
                <a:latin typeface="Arial"/>
                <a:cs typeface="Arial"/>
              </a:rPr>
              <a:t>- opracowanie </a:t>
            </a:r>
            <a:r>
              <a:rPr lang="pl-PL" dirty="0" err="1">
                <a:latin typeface="Arial"/>
                <a:cs typeface="Arial"/>
              </a:rPr>
              <a:t>czatbota</a:t>
            </a:r>
            <a:r>
              <a:rPr lang="pl-PL" dirty="0">
                <a:latin typeface="Arial"/>
                <a:cs typeface="Arial"/>
              </a:rPr>
              <a:t> PARRY</a:t>
            </a:r>
            <a:endParaRPr lang="pl-PL" dirty="0"/>
          </a:p>
        </p:txBody>
      </p:sp>
      <p:sp>
        <p:nvSpPr>
          <p:cNvPr id="4" name="Symbol zastępczy tekstu 3">
            <a:extLst>
              <a:ext uri="{FF2B5EF4-FFF2-40B4-BE49-F238E27FC236}">
                <a16:creationId xmlns:a16="http://schemas.microsoft.com/office/drawing/2014/main" id="{CEEB44CD-633A-961D-B0CA-15AE91B8CFEF}"/>
              </a:ext>
            </a:extLst>
          </p:cNvPr>
          <p:cNvSpPr>
            <a:spLocks noGrp="1"/>
          </p:cNvSpPr>
          <p:nvPr>
            <p:ph type="body" idx="11"/>
          </p:nvPr>
        </p:nvSpPr>
        <p:spPr>
          <a:xfrm>
            <a:off x="755575" y="201421"/>
            <a:ext cx="8284724" cy="864096"/>
          </a:xfrm>
        </p:spPr>
        <p:txBody>
          <a:bodyPr/>
          <a:lstStyle/>
          <a:p>
            <a:r>
              <a:rPr lang="pl-PL" dirty="0">
                <a:latin typeface="Calibri"/>
                <a:ea typeface="Calibri"/>
                <a:cs typeface="Calibri"/>
              </a:rPr>
              <a:t>Lato sztucznej inteligencji </a:t>
            </a:r>
            <a:endParaRPr lang="pl-PL" dirty="0"/>
          </a:p>
        </p:txBody>
      </p:sp>
      <p:pic>
        <p:nvPicPr>
          <p:cNvPr id="5" name="Obraz 5" descr="Obraz zawierający tekst&#10;&#10;Opis wygenerowany automatycznie">
            <a:extLst>
              <a:ext uri="{FF2B5EF4-FFF2-40B4-BE49-F238E27FC236}">
                <a16:creationId xmlns:a16="http://schemas.microsoft.com/office/drawing/2014/main" id="{809457BB-F496-09F1-28A7-E196BA16E3D8}"/>
              </a:ext>
            </a:extLst>
          </p:cNvPr>
          <p:cNvPicPr>
            <a:picLocks noChangeAspect="1"/>
          </p:cNvPicPr>
          <p:nvPr/>
        </p:nvPicPr>
        <p:blipFill>
          <a:blip r:embed="rId3"/>
          <a:stretch>
            <a:fillRect/>
          </a:stretch>
        </p:blipFill>
        <p:spPr>
          <a:xfrm>
            <a:off x="1623160" y="2250067"/>
            <a:ext cx="6746194" cy="4394302"/>
          </a:xfrm>
          <a:prstGeom prst="rect">
            <a:avLst/>
          </a:prstGeom>
        </p:spPr>
      </p:pic>
    </p:spTree>
    <p:extLst>
      <p:ext uri="{BB962C8B-B14F-4D97-AF65-F5344CB8AC3E}">
        <p14:creationId xmlns:p14="http://schemas.microsoft.com/office/powerpoint/2010/main" val="801297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69EA3651-216E-E4EA-CCA1-650513C07B6D}"/>
              </a:ext>
            </a:extLst>
          </p:cNvPr>
          <p:cNvSpPr>
            <a:spLocks noGrp="1"/>
          </p:cNvSpPr>
          <p:nvPr>
            <p:ph type="body" idx="11"/>
          </p:nvPr>
        </p:nvSpPr>
        <p:spPr>
          <a:xfrm>
            <a:off x="745722" y="246257"/>
            <a:ext cx="8284724" cy="864096"/>
          </a:xfrm>
        </p:spPr>
        <p:txBody>
          <a:bodyPr/>
          <a:lstStyle/>
          <a:p>
            <a:r>
              <a:rPr lang="pl-PL" dirty="0">
                <a:latin typeface="Calibri"/>
                <a:cs typeface="Calibri"/>
              </a:rPr>
              <a:t>Kiedy PARRY poznał ELIZĘ</a:t>
            </a:r>
            <a:endParaRPr lang="pl-PL" dirty="0"/>
          </a:p>
        </p:txBody>
      </p:sp>
      <p:pic>
        <p:nvPicPr>
          <p:cNvPr id="5" name="Obraz 5" descr="Obraz zawierający tekst&#10;&#10;Opis wygenerowany automatycznie">
            <a:extLst>
              <a:ext uri="{FF2B5EF4-FFF2-40B4-BE49-F238E27FC236}">
                <a16:creationId xmlns:a16="http://schemas.microsoft.com/office/drawing/2014/main" id="{F8BF85AD-321F-49E9-F427-59A77621EE70}"/>
              </a:ext>
            </a:extLst>
          </p:cNvPr>
          <p:cNvPicPr>
            <a:picLocks noChangeAspect="1"/>
          </p:cNvPicPr>
          <p:nvPr/>
        </p:nvPicPr>
        <p:blipFill>
          <a:blip r:embed="rId3"/>
          <a:stretch>
            <a:fillRect/>
          </a:stretch>
        </p:blipFill>
        <p:spPr>
          <a:xfrm>
            <a:off x="697624" y="1203292"/>
            <a:ext cx="4260630" cy="5298813"/>
          </a:xfrm>
          <a:prstGeom prst="rect">
            <a:avLst/>
          </a:prstGeom>
        </p:spPr>
      </p:pic>
      <p:pic>
        <p:nvPicPr>
          <p:cNvPr id="6" name="Obraz 6" descr="Obraz zawierający tekst&#10;&#10;Opis wygenerowany automatycznie">
            <a:extLst>
              <a:ext uri="{FF2B5EF4-FFF2-40B4-BE49-F238E27FC236}">
                <a16:creationId xmlns:a16="http://schemas.microsoft.com/office/drawing/2014/main" id="{8F07098E-F1DB-084C-EFCE-4FD647C4CA00}"/>
              </a:ext>
            </a:extLst>
          </p:cNvPr>
          <p:cNvPicPr>
            <a:picLocks noChangeAspect="1"/>
          </p:cNvPicPr>
          <p:nvPr/>
        </p:nvPicPr>
        <p:blipFill>
          <a:blip r:embed="rId4"/>
          <a:stretch>
            <a:fillRect/>
          </a:stretch>
        </p:blipFill>
        <p:spPr>
          <a:xfrm>
            <a:off x="4954314" y="1200938"/>
            <a:ext cx="4063562" cy="5303520"/>
          </a:xfrm>
          <a:prstGeom prst="rect">
            <a:avLst/>
          </a:prstGeom>
        </p:spPr>
      </p:pic>
    </p:spTree>
    <p:extLst>
      <p:ext uri="{BB962C8B-B14F-4D97-AF65-F5344CB8AC3E}">
        <p14:creationId xmlns:p14="http://schemas.microsoft.com/office/powerpoint/2010/main" val="1337371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zawartości 1">
            <a:extLst>
              <a:ext uri="{FF2B5EF4-FFF2-40B4-BE49-F238E27FC236}">
                <a16:creationId xmlns:a16="http://schemas.microsoft.com/office/drawing/2014/main" id="{15E7BE67-BC24-8A5A-B6B6-3A0C20891266}"/>
              </a:ext>
            </a:extLst>
          </p:cNvPr>
          <p:cNvSpPr>
            <a:spLocks noGrp="1"/>
          </p:cNvSpPr>
          <p:nvPr>
            <p:ph sz="half" idx="1"/>
          </p:nvPr>
        </p:nvSpPr>
        <p:spPr>
          <a:xfrm>
            <a:off x="772059" y="1564212"/>
            <a:ext cx="4269808" cy="2181505"/>
          </a:xfrm>
        </p:spPr>
        <p:txBody>
          <a:bodyPr/>
          <a:lstStyle/>
          <a:p>
            <a:pPr marL="0" indent="0">
              <a:buNone/>
            </a:pPr>
            <a:r>
              <a:rPr lang="pl-PL" sz="3000" b="1" dirty="0">
                <a:latin typeface="Calibri"/>
                <a:ea typeface="Calibri"/>
                <a:cs typeface="Calibri"/>
              </a:rPr>
              <a:t>1958 r. </a:t>
            </a:r>
            <a:r>
              <a:rPr lang="pl-PL" sz="3000" dirty="0">
                <a:latin typeface="Calibri"/>
                <a:ea typeface="Calibri"/>
                <a:cs typeface="Calibri"/>
              </a:rPr>
              <a:t>- opracowanie nowego rodzaju sztucznej inteligencji –  systemu ekspertowego</a:t>
            </a:r>
          </a:p>
          <a:p>
            <a:pPr marL="0" indent="0">
              <a:buNone/>
            </a:pPr>
            <a:endParaRPr lang="pl-PL" sz="2400" dirty="0">
              <a:ea typeface="Calibri" panose="020F0502020204030204" pitchFamily="34" charset="0"/>
              <a:cs typeface="Calibri" panose="020F0502020204030204" pitchFamily="34" charset="0"/>
            </a:endParaRPr>
          </a:p>
        </p:txBody>
      </p:sp>
      <p:sp>
        <p:nvSpPr>
          <p:cNvPr id="4" name="Symbol zastępczy tekstu 3">
            <a:extLst>
              <a:ext uri="{FF2B5EF4-FFF2-40B4-BE49-F238E27FC236}">
                <a16:creationId xmlns:a16="http://schemas.microsoft.com/office/drawing/2014/main" id="{64A0D3EE-2A69-764B-029D-C3C59AB41985}"/>
              </a:ext>
            </a:extLst>
          </p:cNvPr>
          <p:cNvSpPr>
            <a:spLocks noGrp="1"/>
          </p:cNvSpPr>
          <p:nvPr>
            <p:ph type="body" idx="11"/>
          </p:nvPr>
        </p:nvSpPr>
        <p:spPr>
          <a:xfrm>
            <a:off x="773092" y="78969"/>
            <a:ext cx="8284724" cy="864096"/>
          </a:xfrm>
        </p:spPr>
        <p:txBody>
          <a:bodyPr/>
          <a:lstStyle/>
          <a:p>
            <a:r>
              <a:rPr lang="pl-PL" dirty="0">
                <a:latin typeface="Calibri"/>
                <a:ea typeface="Calibri"/>
                <a:cs typeface="Calibri"/>
              </a:rPr>
              <a:t>Kolejne kamienie milowe</a:t>
            </a:r>
            <a:endParaRPr lang="pl-PL" dirty="0"/>
          </a:p>
        </p:txBody>
      </p:sp>
      <p:pic>
        <p:nvPicPr>
          <p:cNvPr id="3" name="Obraz 6">
            <a:extLst>
              <a:ext uri="{FF2B5EF4-FFF2-40B4-BE49-F238E27FC236}">
                <a16:creationId xmlns:a16="http://schemas.microsoft.com/office/drawing/2014/main" id="{8019D7D7-346D-C46E-4FCF-85E4E4CE2139}"/>
              </a:ext>
            </a:extLst>
          </p:cNvPr>
          <p:cNvPicPr>
            <a:picLocks noChangeAspect="1"/>
          </p:cNvPicPr>
          <p:nvPr/>
        </p:nvPicPr>
        <p:blipFill>
          <a:blip r:embed="rId3"/>
          <a:stretch>
            <a:fillRect/>
          </a:stretch>
        </p:blipFill>
        <p:spPr>
          <a:xfrm>
            <a:off x="5117045" y="1295971"/>
            <a:ext cx="3661593" cy="2708780"/>
          </a:xfrm>
          <a:prstGeom prst="rect">
            <a:avLst/>
          </a:prstGeom>
        </p:spPr>
      </p:pic>
      <p:sp>
        <p:nvSpPr>
          <p:cNvPr id="7" name="pole tekstowe 6">
            <a:extLst>
              <a:ext uri="{FF2B5EF4-FFF2-40B4-BE49-F238E27FC236}">
                <a16:creationId xmlns:a16="http://schemas.microsoft.com/office/drawing/2014/main" id="{A7D80ADA-1CE4-003B-3CA5-511FB3B15421}"/>
              </a:ext>
            </a:extLst>
          </p:cNvPr>
          <p:cNvSpPr txBox="1"/>
          <p:nvPr/>
        </p:nvSpPr>
        <p:spPr>
          <a:xfrm>
            <a:off x="804592" y="4538058"/>
            <a:ext cx="8193661" cy="27283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l-PL" sz="2800" b="1" dirty="0">
                <a:latin typeface="Arial"/>
                <a:cs typeface="Arial"/>
              </a:rPr>
              <a:t>1988 r.</a:t>
            </a:r>
            <a:r>
              <a:rPr lang="pl-PL" sz="2800" dirty="0">
                <a:latin typeface="Arial"/>
                <a:cs typeface="Arial"/>
              </a:rPr>
              <a:t> - opublikowanie przez badaczy IBM pracy wprowadzającej zasady prawdopodobieństwa podczas automatycznego tłumaczenia języka francuskiego na angielski</a:t>
            </a:r>
          </a:p>
          <a:p>
            <a:pPr algn="l"/>
            <a:endParaRPr lang="pl-PL" sz="3000" dirty="0">
              <a:latin typeface="Arial"/>
              <a:cs typeface="Arial"/>
            </a:endParaRPr>
          </a:p>
        </p:txBody>
      </p:sp>
    </p:spTree>
    <p:extLst>
      <p:ext uri="{BB962C8B-B14F-4D97-AF65-F5344CB8AC3E}">
        <p14:creationId xmlns:p14="http://schemas.microsoft.com/office/powerpoint/2010/main" val="276841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zablon1-PL">
  <a:themeElements>
    <a:clrScheme name="Odcienie szarości">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1_Projekt domyślny">
      <a:majorFont>
        <a:latin typeface="Trebuchet MS"/>
        <a:ea typeface=""/>
        <a:cs typeface=""/>
      </a:majorFont>
      <a:minorFont>
        <a:latin typeface="Trebuchet MS"/>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ojekt domyślny 1">
        <a:dk1>
          <a:srgbClr val="000000"/>
        </a:dk1>
        <a:lt1>
          <a:srgbClr val="FFFFFF"/>
        </a:lt1>
        <a:dk2>
          <a:srgbClr val="FFEBD5"/>
        </a:dk2>
        <a:lt2>
          <a:srgbClr val="78120A"/>
        </a:lt2>
        <a:accent1>
          <a:srgbClr val="E32213"/>
        </a:accent1>
        <a:accent2>
          <a:srgbClr val="FFD3A1"/>
        </a:accent2>
        <a:accent3>
          <a:srgbClr val="FFFFFF"/>
        </a:accent3>
        <a:accent4>
          <a:srgbClr val="000000"/>
        </a:accent4>
        <a:accent5>
          <a:srgbClr val="EFABAA"/>
        </a:accent5>
        <a:accent6>
          <a:srgbClr val="E7BF91"/>
        </a:accent6>
        <a:hlink>
          <a:srgbClr val="FFD9AF"/>
        </a:hlink>
        <a:folHlink>
          <a:srgbClr val="FFB25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prezentacja_v2_2017-03_pl</Template>
  <Application>Microsoft Office PowerPoint</Application>
  <PresentationFormat>Pokaz na ekranie (4:3)</PresentationFormat>
  <Slides>30</Slides>
  <Notes>23</Notes>
  <HiddenSlides>0</HiddenSlides>
  <ScaleCrop>false</ScaleCrop>
  <HeadingPairs>
    <vt:vector size="4" baseType="variant">
      <vt:variant>
        <vt:lpstr>Motyw</vt:lpstr>
      </vt:variant>
      <vt:variant>
        <vt:i4>1</vt:i4>
      </vt:variant>
      <vt:variant>
        <vt:lpstr>Tytuły slajdów</vt:lpstr>
      </vt:variant>
      <vt:variant>
        <vt:i4>30</vt:i4>
      </vt:variant>
    </vt:vector>
  </HeadingPairs>
  <TitlesOfParts>
    <vt:vector size="31" baseType="lpstr">
      <vt:lpstr>szablon1-PL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Sebastian Robak (248994)</dc:creator>
  <cp:revision>1014</cp:revision>
  <cp:lastPrinted>2017-02-27T13:04:48Z</cp:lastPrinted>
  <dcterms:created xsi:type="dcterms:W3CDTF">2021-03-23T15:32:16Z</dcterms:created>
  <dcterms:modified xsi:type="dcterms:W3CDTF">2022-05-08T20:51:58Z</dcterms:modified>
</cp:coreProperties>
</file>